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78" r:id="rId2"/>
    <p:sldId id="340" r:id="rId3"/>
    <p:sldId id="334" r:id="rId4"/>
    <p:sldId id="335" r:id="rId5"/>
    <p:sldId id="337" r:id="rId6"/>
    <p:sldId id="322" r:id="rId7"/>
    <p:sldId id="338" r:id="rId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DC3"/>
    <a:srgbClr val="96FC9B"/>
    <a:srgbClr val="FAB0C0"/>
    <a:srgbClr val="DDCBE7"/>
    <a:srgbClr val="418F4E"/>
    <a:srgbClr val="120117"/>
    <a:srgbClr val="FED4C8"/>
    <a:srgbClr val="C3C9FD"/>
    <a:srgbClr val="FDC4A5"/>
    <a:srgbClr val="FB9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>
      <p:cViewPr varScale="1">
        <p:scale>
          <a:sx n="92" d="100"/>
          <a:sy n="92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CA84F-7744-4507-9D9E-58817FBA38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931A3-0013-499A-9E62-7BC5D70E60B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60ED233-8E67-42CB-A34B-4EC505026E38}" type="parTrans" cxnId="{1F1E25C5-31A3-4E34-B888-57926607992D}">
      <dgm:prSet/>
      <dgm:spPr/>
      <dgm:t>
        <a:bodyPr/>
        <a:lstStyle/>
        <a:p>
          <a:endParaRPr lang="ru-RU"/>
        </a:p>
      </dgm:t>
    </dgm:pt>
    <dgm:pt modelId="{794E53DD-35D1-48C7-A4AC-24F0B83C7797}" type="sibTrans" cxnId="{1F1E25C5-31A3-4E34-B888-57926607992D}">
      <dgm:prSet/>
      <dgm:spPr/>
      <dgm:t>
        <a:bodyPr/>
        <a:lstStyle/>
        <a:p>
          <a:endParaRPr lang="ru-RU"/>
        </a:p>
      </dgm:t>
    </dgm:pt>
    <dgm:pt modelId="{A116CEE4-F54C-4082-9076-CA98C841B67B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E4414CA-22DA-4D76-8D73-74ECD6328AE6}" type="parTrans" cxnId="{F1789933-403F-4FE0-AFBD-67D8F3E72067}">
      <dgm:prSet/>
      <dgm:spPr/>
      <dgm:t>
        <a:bodyPr/>
        <a:lstStyle/>
        <a:p>
          <a:endParaRPr lang="ru-RU"/>
        </a:p>
      </dgm:t>
    </dgm:pt>
    <dgm:pt modelId="{6FD91631-AD58-4770-94DA-766327B5E745}" type="sibTrans" cxnId="{F1789933-403F-4FE0-AFBD-67D8F3E72067}">
      <dgm:prSet/>
      <dgm:spPr/>
      <dgm:t>
        <a:bodyPr/>
        <a:lstStyle/>
        <a:p>
          <a:endParaRPr lang="ru-RU"/>
        </a:p>
      </dgm:t>
    </dgm:pt>
    <dgm:pt modelId="{214AF41E-8DD8-44D2-BF99-E630C6BD5643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D4F8DD4-75C8-4F04-8814-F356D0052D30}" type="parTrans" cxnId="{EEA2AE85-6BEF-4E83-9578-4CEA695719BC}">
      <dgm:prSet/>
      <dgm:spPr/>
      <dgm:t>
        <a:bodyPr/>
        <a:lstStyle/>
        <a:p>
          <a:endParaRPr lang="ru-RU"/>
        </a:p>
      </dgm:t>
    </dgm:pt>
    <dgm:pt modelId="{AF77F021-2BFA-4FBA-9E97-D5547F3676E2}" type="sibTrans" cxnId="{EEA2AE85-6BEF-4E83-9578-4CEA695719BC}">
      <dgm:prSet/>
      <dgm:spPr/>
      <dgm:t>
        <a:bodyPr/>
        <a:lstStyle/>
        <a:p>
          <a:endParaRPr lang="ru-RU"/>
        </a:p>
      </dgm:t>
    </dgm:pt>
    <dgm:pt modelId="{CFDE8304-DC0C-4C55-9B69-722A55382A3E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1558495-D7DA-4D4B-BE2F-A801134514CD}" type="parTrans" cxnId="{EDE9E69E-1F14-481E-92E7-E49720FC0BFC}">
      <dgm:prSet/>
      <dgm:spPr/>
      <dgm:t>
        <a:bodyPr/>
        <a:lstStyle/>
        <a:p>
          <a:endParaRPr lang="ru-RU"/>
        </a:p>
      </dgm:t>
    </dgm:pt>
    <dgm:pt modelId="{8A59E1A8-A3CA-4D53-8F37-DC2DB7EBC210}" type="sibTrans" cxnId="{EDE9E69E-1F14-481E-92E7-E49720FC0BFC}">
      <dgm:prSet/>
      <dgm:spPr/>
      <dgm:t>
        <a:bodyPr/>
        <a:lstStyle/>
        <a:p>
          <a:endParaRPr lang="ru-RU"/>
        </a:p>
      </dgm:t>
    </dgm:pt>
    <dgm:pt modelId="{74786333-A88D-4EBC-95CD-73069CB6935E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01B078-5344-4518-8718-F8548AAA5D1E}" type="sibTrans" cxnId="{CACD81DC-264C-4F01-961B-7D9164617521}">
      <dgm:prSet/>
      <dgm:spPr/>
      <dgm:t>
        <a:bodyPr/>
        <a:lstStyle/>
        <a:p>
          <a:endParaRPr lang="ru-RU"/>
        </a:p>
      </dgm:t>
    </dgm:pt>
    <dgm:pt modelId="{37636D87-F40C-422D-B402-81ADDCE6AB89}" type="parTrans" cxnId="{CACD81DC-264C-4F01-961B-7D9164617521}">
      <dgm:prSet/>
      <dgm:spPr/>
      <dgm:t>
        <a:bodyPr/>
        <a:lstStyle/>
        <a:p>
          <a:endParaRPr lang="ru-RU"/>
        </a:p>
      </dgm:t>
    </dgm:pt>
    <dgm:pt modelId="{8FCB68B5-9138-4275-A375-0F80DE0341A0}" type="pres">
      <dgm:prSet presAssocID="{737CA84F-7744-4507-9D9E-58817FBA38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C74D2-C37D-49E2-AD5E-80A9F4727386}" type="pres">
      <dgm:prSet presAssocID="{4BF931A3-0013-499A-9E62-7BC5D70E60B0}" presName="node" presStyleLbl="node1" presStyleIdx="0" presStyleCnt="5" custScaleX="76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1BA4D-43C0-4E37-841A-0A3C2AD80730}" type="pres">
      <dgm:prSet presAssocID="{794E53DD-35D1-48C7-A4AC-24F0B83C779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7B0A956-563E-4718-81FA-E0D241B959DF}" type="pres">
      <dgm:prSet presAssocID="{794E53DD-35D1-48C7-A4AC-24F0B83C779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488523C-9AB3-4D76-BF82-A9887C38803B}" type="pres">
      <dgm:prSet presAssocID="{A116CEE4-F54C-4082-9076-CA98C841B67B}" presName="node" presStyleLbl="node1" presStyleIdx="1" presStyleCnt="5" custScaleX="87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277A-8056-4A36-9FC2-55DB47283C99}" type="pres">
      <dgm:prSet presAssocID="{6FD91631-AD58-4770-94DA-766327B5E74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4F74765-E189-4B25-A40A-34C03FB127A8}" type="pres">
      <dgm:prSet presAssocID="{6FD91631-AD58-4770-94DA-766327B5E74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A929CC0-0D3F-4BB0-99DD-7EB2E7BA6471}" type="pres">
      <dgm:prSet presAssocID="{214AF41E-8DD8-44D2-BF99-E630C6BD5643}" presName="node" presStyleLbl="node1" presStyleIdx="2" presStyleCnt="5" custScaleX="85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DB78C-84AA-4C68-A5CD-81EC0C78FB21}" type="pres">
      <dgm:prSet presAssocID="{AF77F021-2BFA-4FBA-9E97-D5547F3676E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4688052-D850-408E-B71C-E8D9F0CEB871}" type="pres">
      <dgm:prSet presAssocID="{AF77F021-2BFA-4FBA-9E97-D5547F3676E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AAB7F07-6D9D-4A0D-B765-F4AFEDAFD15D}" type="pres">
      <dgm:prSet presAssocID="{CFDE8304-DC0C-4C55-9B69-722A55382A3E}" presName="node" presStyleLbl="node1" presStyleIdx="3" presStyleCnt="5" custScaleX="8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5400D-26E8-4ECC-957C-399D17A5D5FB}" type="pres">
      <dgm:prSet presAssocID="{8A59E1A8-A3CA-4D53-8F37-DC2DB7EBC21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657B981-604F-4290-A37B-3AD603EA6084}" type="pres">
      <dgm:prSet presAssocID="{8A59E1A8-A3CA-4D53-8F37-DC2DB7EBC2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F15D1BD-4E12-42B2-B23F-6BEB3A684258}" type="pres">
      <dgm:prSet presAssocID="{74786333-A88D-4EBC-95CD-73069CB6935E}" presName="node" presStyleLbl="node1" presStyleIdx="4" presStyleCnt="5" custScaleX="7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E9D96-3161-4FAD-947A-BA591EF5AE7E}" type="pres">
      <dgm:prSet presAssocID="{CD01B078-5344-4518-8718-F8548AAA5D1E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F3D55DD-B153-457A-84D4-9743971BD834}" type="pres">
      <dgm:prSet presAssocID="{CD01B078-5344-4518-8718-F8548AAA5D1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012BBCC-953B-49D8-99C3-FEFC4474D638}" type="presOf" srcId="{74786333-A88D-4EBC-95CD-73069CB6935E}" destId="{FF15D1BD-4E12-42B2-B23F-6BEB3A684258}" srcOrd="0" destOrd="0" presId="urn:microsoft.com/office/officeart/2005/8/layout/cycle2"/>
    <dgm:cxn modelId="{26AE6773-0BC7-4F25-85FB-EA2551E3F87C}" type="presOf" srcId="{794E53DD-35D1-48C7-A4AC-24F0B83C7797}" destId="{DFD1BA4D-43C0-4E37-841A-0A3C2AD80730}" srcOrd="0" destOrd="0" presId="urn:microsoft.com/office/officeart/2005/8/layout/cycle2"/>
    <dgm:cxn modelId="{680B2E99-16E8-47B1-BADF-0F288BB9979E}" type="presOf" srcId="{214AF41E-8DD8-44D2-BF99-E630C6BD5643}" destId="{2A929CC0-0D3F-4BB0-99DD-7EB2E7BA6471}" srcOrd="0" destOrd="0" presId="urn:microsoft.com/office/officeart/2005/8/layout/cycle2"/>
    <dgm:cxn modelId="{11D5FE8E-1842-44A9-B44B-1DF947919CBB}" type="presOf" srcId="{6FD91631-AD58-4770-94DA-766327B5E745}" destId="{74F74765-E189-4B25-A40A-34C03FB127A8}" srcOrd="1" destOrd="0" presId="urn:microsoft.com/office/officeart/2005/8/layout/cycle2"/>
    <dgm:cxn modelId="{DA1C9708-7DD5-40C9-8B52-F6226BD1C9A3}" type="presOf" srcId="{794E53DD-35D1-48C7-A4AC-24F0B83C7797}" destId="{07B0A956-563E-4718-81FA-E0D241B959DF}" srcOrd="1" destOrd="0" presId="urn:microsoft.com/office/officeart/2005/8/layout/cycle2"/>
    <dgm:cxn modelId="{5814C2D1-CE07-4789-AF6D-919B57A22827}" type="presOf" srcId="{CD01B078-5344-4518-8718-F8548AAA5D1E}" destId="{96AE9D96-3161-4FAD-947A-BA591EF5AE7E}" srcOrd="0" destOrd="0" presId="urn:microsoft.com/office/officeart/2005/8/layout/cycle2"/>
    <dgm:cxn modelId="{F1789933-403F-4FE0-AFBD-67D8F3E72067}" srcId="{737CA84F-7744-4507-9D9E-58817FBA385A}" destId="{A116CEE4-F54C-4082-9076-CA98C841B67B}" srcOrd="1" destOrd="0" parTransId="{5E4414CA-22DA-4D76-8D73-74ECD6328AE6}" sibTransId="{6FD91631-AD58-4770-94DA-766327B5E745}"/>
    <dgm:cxn modelId="{F23A5327-C890-4FAA-B2AC-11C25517B97A}" type="presOf" srcId="{8A59E1A8-A3CA-4D53-8F37-DC2DB7EBC210}" destId="{1657B981-604F-4290-A37B-3AD603EA6084}" srcOrd="1" destOrd="0" presId="urn:microsoft.com/office/officeart/2005/8/layout/cycle2"/>
    <dgm:cxn modelId="{5A49AC94-5685-40E8-B6A8-4AF52B834A8F}" type="presOf" srcId="{737CA84F-7744-4507-9D9E-58817FBA385A}" destId="{8FCB68B5-9138-4275-A375-0F80DE0341A0}" srcOrd="0" destOrd="0" presId="urn:microsoft.com/office/officeart/2005/8/layout/cycle2"/>
    <dgm:cxn modelId="{EDE9E69E-1F14-481E-92E7-E49720FC0BFC}" srcId="{737CA84F-7744-4507-9D9E-58817FBA385A}" destId="{CFDE8304-DC0C-4C55-9B69-722A55382A3E}" srcOrd="3" destOrd="0" parTransId="{31558495-D7DA-4D4B-BE2F-A801134514CD}" sibTransId="{8A59E1A8-A3CA-4D53-8F37-DC2DB7EBC210}"/>
    <dgm:cxn modelId="{CACD81DC-264C-4F01-961B-7D9164617521}" srcId="{737CA84F-7744-4507-9D9E-58817FBA385A}" destId="{74786333-A88D-4EBC-95CD-73069CB6935E}" srcOrd="4" destOrd="0" parTransId="{37636D87-F40C-422D-B402-81ADDCE6AB89}" sibTransId="{CD01B078-5344-4518-8718-F8548AAA5D1E}"/>
    <dgm:cxn modelId="{1F982250-9EC2-4CC6-B8EC-24E2D8AF0896}" type="presOf" srcId="{CD01B078-5344-4518-8718-F8548AAA5D1E}" destId="{DF3D55DD-B153-457A-84D4-9743971BD834}" srcOrd="1" destOrd="0" presId="urn:microsoft.com/office/officeart/2005/8/layout/cycle2"/>
    <dgm:cxn modelId="{6D04F5D8-85DC-4C5C-96E7-2C0F797BD286}" type="presOf" srcId="{6FD91631-AD58-4770-94DA-766327B5E745}" destId="{5EC2277A-8056-4A36-9FC2-55DB47283C99}" srcOrd="0" destOrd="0" presId="urn:microsoft.com/office/officeart/2005/8/layout/cycle2"/>
    <dgm:cxn modelId="{8436800B-F026-4A84-8EDE-E03B48137124}" type="presOf" srcId="{AF77F021-2BFA-4FBA-9E97-D5547F3676E2}" destId="{C4688052-D850-408E-B71C-E8D9F0CEB871}" srcOrd="1" destOrd="0" presId="urn:microsoft.com/office/officeart/2005/8/layout/cycle2"/>
    <dgm:cxn modelId="{EEA2AE85-6BEF-4E83-9578-4CEA695719BC}" srcId="{737CA84F-7744-4507-9D9E-58817FBA385A}" destId="{214AF41E-8DD8-44D2-BF99-E630C6BD5643}" srcOrd="2" destOrd="0" parTransId="{0D4F8DD4-75C8-4F04-8814-F356D0052D30}" sibTransId="{AF77F021-2BFA-4FBA-9E97-D5547F3676E2}"/>
    <dgm:cxn modelId="{C499D3A6-0E55-46DC-80C8-36C15C802CF6}" type="presOf" srcId="{4BF931A3-0013-499A-9E62-7BC5D70E60B0}" destId="{315C74D2-C37D-49E2-AD5E-80A9F4727386}" srcOrd="0" destOrd="0" presId="urn:microsoft.com/office/officeart/2005/8/layout/cycle2"/>
    <dgm:cxn modelId="{1F1E25C5-31A3-4E34-B888-57926607992D}" srcId="{737CA84F-7744-4507-9D9E-58817FBA385A}" destId="{4BF931A3-0013-499A-9E62-7BC5D70E60B0}" srcOrd="0" destOrd="0" parTransId="{E60ED233-8E67-42CB-A34B-4EC505026E38}" sibTransId="{794E53DD-35D1-48C7-A4AC-24F0B83C7797}"/>
    <dgm:cxn modelId="{F50D84BF-100C-454A-9BCD-DDA48E1FF53B}" type="presOf" srcId="{CFDE8304-DC0C-4C55-9B69-722A55382A3E}" destId="{8AAB7F07-6D9D-4A0D-B765-F4AFEDAFD15D}" srcOrd="0" destOrd="0" presId="urn:microsoft.com/office/officeart/2005/8/layout/cycle2"/>
    <dgm:cxn modelId="{FD697A52-F78F-43FA-95C1-50524A3458E7}" type="presOf" srcId="{AF77F021-2BFA-4FBA-9E97-D5547F3676E2}" destId="{024DB78C-84AA-4C68-A5CD-81EC0C78FB21}" srcOrd="0" destOrd="0" presId="urn:microsoft.com/office/officeart/2005/8/layout/cycle2"/>
    <dgm:cxn modelId="{C0581A9F-BBED-4419-A263-6997C5D12826}" type="presOf" srcId="{A116CEE4-F54C-4082-9076-CA98C841B67B}" destId="{8488523C-9AB3-4D76-BF82-A9887C38803B}" srcOrd="0" destOrd="0" presId="urn:microsoft.com/office/officeart/2005/8/layout/cycle2"/>
    <dgm:cxn modelId="{86BB680F-0DA5-4C97-BB6B-A2C3CCF6E7D0}" type="presOf" srcId="{8A59E1A8-A3CA-4D53-8F37-DC2DB7EBC210}" destId="{3585400D-26E8-4ECC-957C-399D17A5D5FB}" srcOrd="0" destOrd="0" presId="urn:microsoft.com/office/officeart/2005/8/layout/cycle2"/>
    <dgm:cxn modelId="{C9E5E224-86BC-419C-A490-63C0B57A61F7}" type="presParOf" srcId="{8FCB68B5-9138-4275-A375-0F80DE0341A0}" destId="{315C74D2-C37D-49E2-AD5E-80A9F4727386}" srcOrd="0" destOrd="0" presId="urn:microsoft.com/office/officeart/2005/8/layout/cycle2"/>
    <dgm:cxn modelId="{F39AC363-FD8A-4230-BB23-CE979E90CCCE}" type="presParOf" srcId="{8FCB68B5-9138-4275-A375-0F80DE0341A0}" destId="{DFD1BA4D-43C0-4E37-841A-0A3C2AD80730}" srcOrd="1" destOrd="0" presId="urn:microsoft.com/office/officeart/2005/8/layout/cycle2"/>
    <dgm:cxn modelId="{1E9C166C-58CD-4971-BA6C-62F76E670DB8}" type="presParOf" srcId="{DFD1BA4D-43C0-4E37-841A-0A3C2AD80730}" destId="{07B0A956-563E-4718-81FA-E0D241B959DF}" srcOrd="0" destOrd="0" presId="urn:microsoft.com/office/officeart/2005/8/layout/cycle2"/>
    <dgm:cxn modelId="{31C2EE06-2567-4FD5-8DE0-CB61418D5650}" type="presParOf" srcId="{8FCB68B5-9138-4275-A375-0F80DE0341A0}" destId="{8488523C-9AB3-4D76-BF82-A9887C38803B}" srcOrd="2" destOrd="0" presId="urn:microsoft.com/office/officeart/2005/8/layout/cycle2"/>
    <dgm:cxn modelId="{5F3E893B-9AC9-4814-B3F5-4A2606FC72A4}" type="presParOf" srcId="{8FCB68B5-9138-4275-A375-0F80DE0341A0}" destId="{5EC2277A-8056-4A36-9FC2-55DB47283C99}" srcOrd="3" destOrd="0" presId="urn:microsoft.com/office/officeart/2005/8/layout/cycle2"/>
    <dgm:cxn modelId="{16397961-16DC-46BB-90B5-8F4C44CD91B1}" type="presParOf" srcId="{5EC2277A-8056-4A36-9FC2-55DB47283C99}" destId="{74F74765-E189-4B25-A40A-34C03FB127A8}" srcOrd="0" destOrd="0" presId="urn:microsoft.com/office/officeart/2005/8/layout/cycle2"/>
    <dgm:cxn modelId="{0645DF4B-4EB4-4128-BD53-278B1145D991}" type="presParOf" srcId="{8FCB68B5-9138-4275-A375-0F80DE0341A0}" destId="{2A929CC0-0D3F-4BB0-99DD-7EB2E7BA6471}" srcOrd="4" destOrd="0" presId="urn:microsoft.com/office/officeart/2005/8/layout/cycle2"/>
    <dgm:cxn modelId="{1C77411A-5F21-4103-AE10-5C888202D7DC}" type="presParOf" srcId="{8FCB68B5-9138-4275-A375-0F80DE0341A0}" destId="{024DB78C-84AA-4C68-A5CD-81EC0C78FB21}" srcOrd="5" destOrd="0" presId="urn:microsoft.com/office/officeart/2005/8/layout/cycle2"/>
    <dgm:cxn modelId="{68B790C0-782F-40D5-B273-E9E6D96973FF}" type="presParOf" srcId="{024DB78C-84AA-4C68-A5CD-81EC0C78FB21}" destId="{C4688052-D850-408E-B71C-E8D9F0CEB871}" srcOrd="0" destOrd="0" presId="urn:microsoft.com/office/officeart/2005/8/layout/cycle2"/>
    <dgm:cxn modelId="{5DD65A98-BF95-48E4-B63D-E2D8207151BA}" type="presParOf" srcId="{8FCB68B5-9138-4275-A375-0F80DE0341A0}" destId="{8AAB7F07-6D9D-4A0D-B765-F4AFEDAFD15D}" srcOrd="6" destOrd="0" presId="urn:microsoft.com/office/officeart/2005/8/layout/cycle2"/>
    <dgm:cxn modelId="{383114A5-1B6E-456C-B162-E58ED0BDBF39}" type="presParOf" srcId="{8FCB68B5-9138-4275-A375-0F80DE0341A0}" destId="{3585400D-26E8-4ECC-957C-399D17A5D5FB}" srcOrd="7" destOrd="0" presId="urn:microsoft.com/office/officeart/2005/8/layout/cycle2"/>
    <dgm:cxn modelId="{CC0A0FAE-6D5C-45CF-B459-66B0CFDFC073}" type="presParOf" srcId="{3585400D-26E8-4ECC-957C-399D17A5D5FB}" destId="{1657B981-604F-4290-A37B-3AD603EA6084}" srcOrd="0" destOrd="0" presId="urn:microsoft.com/office/officeart/2005/8/layout/cycle2"/>
    <dgm:cxn modelId="{472776D6-5B22-4E2D-904D-ED76854493E2}" type="presParOf" srcId="{8FCB68B5-9138-4275-A375-0F80DE0341A0}" destId="{FF15D1BD-4E12-42B2-B23F-6BEB3A684258}" srcOrd="8" destOrd="0" presId="urn:microsoft.com/office/officeart/2005/8/layout/cycle2"/>
    <dgm:cxn modelId="{75A42BDD-ED1B-4A6A-A3A9-6009B0DF089F}" type="presParOf" srcId="{8FCB68B5-9138-4275-A375-0F80DE0341A0}" destId="{96AE9D96-3161-4FAD-947A-BA591EF5AE7E}" srcOrd="9" destOrd="0" presId="urn:microsoft.com/office/officeart/2005/8/layout/cycle2"/>
    <dgm:cxn modelId="{1F3CF6EB-1468-4951-8736-7ECA3E368974}" type="presParOf" srcId="{96AE9D96-3161-4FAD-947A-BA591EF5AE7E}" destId="{DF3D55DD-B153-457A-84D4-9743971BD8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D7A4C-936E-434B-A54F-6255734FFDD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8A4126-A37A-4877-A79B-0C7D7270FAFE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000" b="1" dirty="0" err="1" smtClean="0">
              <a:solidFill>
                <a:schemeClr val="tx1"/>
              </a:solidFill>
            </a:rPr>
            <a:t>Внеурочн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err="1" smtClean="0">
              <a:solidFill>
                <a:schemeClr val="tx1"/>
              </a:solidFill>
            </a:rPr>
            <a:t>деят-ть</a:t>
          </a:r>
          <a:endParaRPr lang="ru-RU" sz="1000" b="1" dirty="0">
            <a:solidFill>
              <a:schemeClr val="tx1"/>
            </a:solidFill>
          </a:endParaRPr>
        </a:p>
      </dgm:t>
    </dgm:pt>
    <dgm:pt modelId="{84B253EF-1311-44C3-892D-A61A9E9F7FB1}" type="parTrans" cxnId="{567EB529-C8EA-4CB9-A4CA-B92B4BB4E9D6}">
      <dgm:prSet/>
      <dgm:spPr/>
      <dgm:t>
        <a:bodyPr/>
        <a:lstStyle/>
        <a:p>
          <a:endParaRPr lang="ru-RU"/>
        </a:p>
      </dgm:t>
    </dgm:pt>
    <dgm:pt modelId="{F8280701-234F-492A-A736-C349D3B3ABAF}" type="sibTrans" cxnId="{567EB529-C8EA-4CB9-A4CA-B92B4BB4E9D6}">
      <dgm:prSet/>
      <dgm:spPr/>
      <dgm:t>
        <a:bodyPr/>
        <a:lstStyle/>
        <a:p>
          <a:endParaRPr lang="ru-RU"/>
        </a:p>
      </dgm:t>
    </dgm:pt>
    <dgm:pt modelId="{4147B02D-5AC6-4025-830B-9CC43A17A8B8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Вариативная часть</a:t>
          </a:r>
          <a:endParaRPr lang="ru-RU" sz="1000" b="1" dirty="0">
            <a:solidFill>
              <a:schemeClr val="tx1"/>
            </a:solidFill>
          </a:endParaRPr>
        </a:p>
      </dgm:t>
    </dgm:pt>
    <dgm:pt modelId="{1C5C8168-4873-4B12-B0DA-8356DCA43AFB}" type="parTrans" cxnId="{2390DAD9-BC4F-4044-A166-C1B9970DDE38}">
      <dgm:prSet/>
      <dgm:spPr/>
      <dgm:t>
        <a:bodyPr/>
        <a:lstStyle/>
        <a:p>
          <a:endParaRPr lang="ru-RU"/>
        </a:p>
      </dgm:t>
    </dgm:pt>
    <dgm:pt modelId="{16FB3EFC-66C0-4AF4-96DF-601FE38F7E25}" type="sibTrans" cxnId="{2390DAD9-BC4F-4044-A166-C1B9970DDE38}">
      <dgm:prSet/>
      <dgm:spPr/>
      <dgm:t>
        <a:bodyPr/>
        <a:lstStyle/>
        <a:p>
          <a:endParaRPr lang="ru-RU"/>
        </a:p>
      </dgm:t>
    </dgm:pt>
    <dgm:pt modelId="{A0A615F7-063D-4A48-BE2A-09FAD42D6A6E}">
      <dgm:prSet phldrT="[Текст]" custT="1"/>
      <dgm:spPr>
        <a:solidFill>
          <a:srgbClr val="CBFDC3"/>
        </a:solidFill>
        <a:ln>
          <a:solidFill>
            <a:srgbClr val="418F4E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Инвариантная часть</a:t>
          </a:r>
          <a:endParaRPr lang="ru-RU" sz="1000" b="1" dirty="0">
            <a:solidFill>
              <a:schemeClr val="tx1"/>
            </a:solidFill>
          </a:endParaRPr>
        </a:p>
      </dgm:t>
    </dgm:pt>
    <dgm:pt modelId="{3D655726-FBB9-4BF4-91F8-D4F545128544}" type="parTrans" cxnId="{A5226EB7-9A17-4C64-8956-40B0A29B1856}">
      <dgm:prSet/>
      <dgm:spPr/>
      <dgm:t>
        <a:bodyPr/>
        <a:lstStyle/>
        <a:p>
          <a:endParaRPr lang="ru-RU"/>
        </a:p>
      </dgm:t>
    </dgm:pt>
    <dgm:pt modelId="{002A725C-1B50-4F08-9D5C-6386A687CB6E}" type="sibTrans" cxnId="{A5226EB7-9A17-4C64-8956-40B0A29B1856}">
      <dgm:prSet/>
      <dgm:spPr/>
      <dgm:t>
        <a:bodyPr/>
        <a:lstStyle/>
        <a:p>
          <a:endParaRPr lang="ru-RU"/>
        </a:p>
      </dgm:t>
    </dgm:pt>
    <dgm:pt modelId="{9FEFE208-53D4-49DB-BA84-8B6FBBC56B92}" type="pres">
      <dgm:prSet presAssocID="{AAAD7A4C-936E-434B-A54F-6255734FFDD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6D1D6A-AB09-4127-BB07-4CB0A9B7DE00}" type="pres">
      <dgm:prSet presAssocID="{AAAD7A4C-936E-434B-A54F-6255734FFDDD}" presName="comp1" presStyleCnt="0"/>
      <dgm:spPr/>
    </dgm:pt>
    <dgm:pt modelId="{172F8BDA-B5B5-4CD1-9876-D0A89735752A}" type="pres">
      <dgm:prSet presAssocID="{AAAD7A4C-936E-434B-A54F-6255734FFDDD}" presName="circle1" presStyleLbl="node1" presStyleIdx="0" presStyleCnt="3" custLinFactNeighborX="26700" custLinFactNeighborY="-2274"/>
      <dgm:spPr/>
      <dgm:t>
        <a:bodyPr/>
        <a:lstStyle/>
        <a:p>
          <a:endParaRPr lang="ru-RU"/>
        </a:p>
      </dgm:t>
    </dgm:pt>
    <dgm:pt modelId="{BCFE28D1-51B8-4451-BA61-00CC9071E34B}" type="pres">
      <dgm:prSet presAssocID="{AAAD7A4C-936E-434B-A54F-6255734FFDD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B72F-EE4C-4FA2-804A-D803740D1980}" type="pres">
      <dgm:prSet presAssocID="{AAAD7A4C-936E-434B-A54F-6255734FFDDD}" presName="comp2" presStyleCnt="0"/>
      <dgm:spPr/>
    </dgm:pt>
    <dgm:pt modelId="{2084AC06-9251-4973-AFA4-0BCF013B1BA9}" type="pres">
      <dgm:prSet presAssocID="{AAAD7A4C-936E-434B-A54F-6255734FFDDD}" presName="circle2" presStyleLbl="node1" presStyleIdx="1" presStyleCnt="3"/>
      <dgm:spPr/>
      <dgm:t>
        <a:bodyPr/>
        <a:lstStyle/>
        <a:p>
          <a:endParaRPr lang="ru-RU"/>
        </a:p>
      </dgm:t>
    </dgm:pt>
    <dgm:pt modelId="{7DB49221-E058-49F8-ACBF-F468F167470E}" type="pres">
      <dgm:prSet presAssocID="{AAAD7A4C-936E-434B-A54F-6255734FFDD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2AB3A-11C5-4E47-B2C1-567D5F5346CA}" type="pres">
      <dgm:prSet presAssocID="{AAAD7A4C-936E-434B-A54F-6255734FFDDD}" presName="comp3" presStyleCnt="0"/>
      <dgm:spPr/>
    </dgm:pt>
    <dgm:pt modelId="{EAA0730E-7CAC-4ECD-B55A-6158DE003E2B}" type="pres">
      <dgm:prSet presAssocID="{AAAD7A4C-936E-434B-A54F-6255734FFDDD}" presName="circle3" presStyleLbl="node1" presStyleIdx="2" presStyleCnt="3"/>
      <dgm:spPr/>
      <dgm:t>
        <a:bodyPr/>
        <a:lstStyle/>
        <a:p>
          <a:endParaRPr lang="ru-RU"/>
        </a:p>
      </dgm:t>
    </dgm:pt>
    <dgm:pt modelId="{1FE03045-8231-45BD-BD01-BD9A37E7A762}" type="pres">
      <dgm:prSet presAssocID="{AAAD7A4C-936E-434B-A54F-6255734FFDD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B0E12-9006-427E-A99E-94772A3010D8}" type="presOf" srcId="{4147B02D-5AC6-4025-830B-9CC43A17A8B8}" destId="{2084AC06-9251-4973-AFA4-0BCF013B1BA9}" srcOrd="0" destOrd="0" presId="urn:microsoft.com/office/officeart/2005/8/layout/venn2"/>
    <dgm:cxn modelId="{F835FAA9-BE56-4F82-B079-1F59193AF6B4}" type="presOf" srcId="{AAAD7A4C-936E-434B-A54F-6255734FFDDD}" destId="{9FEFE208-53D4-49DB-BA84-8B6FBBC56B92}" srcOrd="0" destOrd="0" presId="urn:microsoft.com/office/officeart/2005/8/layout/venn2"/>
    <dgm:cxn modelId="{2EEBFE4A-14AE-4D1A-B636-5170A5E099C9}" type="presOf" srcId="{A0A615F7-063D-4A48-BE2A-09FAD42D6A6E}" destId="{1FE03045-8231-45BD-BD01-BD9A37E7A762}" srcOrd="1" destOrd="0" presId="urn:microsoft.com/office/officeart/2005/8/layout/venn2"/>
    <dgm:cxn modelId="{567EB529-C8EA-4CB9-A4CA-B92B4BB4E9D6}" srcId="{AAAD7A4C-936E-434B-A54F-6255734FFDDD}" destId="{8A8A4126-A37A-4877-A79B-0C7D7270FAFE}" srcOrd="0" destOrd="0" parTransId="{84B253EF-1311-44C3-892D-A61A9E9F7FB1}" sibTransId="{F8280701-234F-492A-A736-C349D3B3ABAF}"/>
    <dgm:cxn modelId="{19BB5AF7-E26A-4CD4-B573-EBCDF38475E2}" type="presOf" srcId="{A0A615F7-063D-4A48-BE2A-09FAD42D6A6E}" destId="{EAA0730E-7CAC-4ECD-B55A-6158DE003E2B}" srcOrd="0" destOrd="0" presId="urn:microsoft.com/office/officeart/2005/8/layout/venn2"/>
    <dgm:cxn modelId="{C91D9E40-A647-46F2-888D-3DF211E1D00D}" type="presOf" srcId="{8A8A4126-A37A-4877-A79B-0C7D7270FAFE}" destId="{BCFE28D1-51B8-4451-BA61-00CC9071E34B}" srcOrd="1" destOrd="0" presId="urn:microsoft.com/office/officeart/2005/8/layout/venn2"/>
    <dgm:cxn modelId="{83091F97-52AE-4EF9-9166-3A4D1B3210CB}" type="presOf" srcId="{8A8A4126-A37A-4877-A79B-0C7D7270FAFE}" destId="{172F8BDA-B5B5-4CD1-9876-D0A89735752A}" srcOrd="0" destOrd="0" presId="urn:microsoft.com/office/officeart/2005/8/layout/venn2"/>
    <dgm:cxn modelId="{A5226EB7-9A17-4C64-8956-40B0A29B1856}" srcId="{AAAD7A4C-936E-434B-A54F-6255734FFDDD}" destId="{A0A615F7-063D-4A48-BE2A-09FAD42D6A6E}" srcOrd="2" destOrd="0" parTransId="{3D655726-FBB9-4BF4-91F8-D4F545128544}" sibTransId="{002A725C-1B50-4F08-9D5C-6386A687CB6E}"/>
    <dgm:cxn modelId="{2390DAD9-BC4F-4044-A166-C1B9970DDE38}" srcId="{AAAD7A4C-936E-434B-A54F-6255734FFDDD}" destId="{4147B02D-5AC6-4025-830B-9CC43A17A8B8}" srcOrd="1" destOrd="0" parTransId="{1C5C8168-4873-4B12-B0DA-8356DCA43AFB}" sibTransId="{16FB3EFC-66C0-4AF4-96DF-601FE38F7E25}"/>
    <dgm:cxn modelId="{5EB27157-1FE1-48C3-B1F5-F5AFB26A3AA7}" type="presOf" srcId="{4147B02D-5AC6-4025-830B-9CC43A17A8B8}" destId="{7DB49221-E058-49F8-ACBF-F468F167470E}" srcOrd="1" destOrd="0" presId="urn:microsoft.com/office/officeart/2005/8/layout/venn2"/>
    <dgm:cxn modelId="{25E8CD15-8B5F-475C-8D50-14B355F13FE2}" type="presParOf" srcId="{9FEFE208-53D4-49DB-BA84-8B6FBBC56B92}" destId="{166D1D6A-AB09-4127-BB07-4CB0A9B7DE00}" srcOrd="0" destOrd="0" presId="urn:microsoft.com/office/officeart/2005/8/layout/venn2"/>
    <dgm:cxn modelId="{9D7620C1-162D-4703-94FF-ACE4223784D8}" type="presParOf" srcId="{166D1D6A-AB09-4127-BB07-4CB0A9B7DE00}" destId="{172F8BDA-B5B5-4CD1-9876-D0A89735752A}" srcOrd="0" destOrd="0" presId="urn:microsoft.com/office/officeart/2005/8/layout/venn2"/>
    <dgm:cxn modelId="{52638EF2-97F8-468E-9349-6F7D92B89CEF}" type="presParOf" srcId="{166D1D6A-AB09-4127-BB07-4CB0A9B7DE00}" destId="{BCFE28D1-51B8-4451-BA61-00CC9071E34B}" srcOrd="1" destOrd="0" presId="urn:microsoft.com/office/officeart/2005/8/layout/venn2"/>
    <dgm:cxn modelId="{47F3CD3C-D58D-4CB8-B0A6-944ABE1C877F}" type="presParOf" srcId="{9FEFE208-53D4-49DB-BA84-8B6FBBC56B92}" destId="{5C47B72F-EE4C-4FA2-804A-D803740D1980}" srcOrd="1" destOrd="0" presId="urn:microsoft.com/office/officeart/2005/8/layout/venn2"/>
    <dgm:cxn modelId="{B8DFC77C-5638-460B-93EB-7B454F688990}" type="presParOf" srcId="{5C47B72F-EE4C-4FA2-804A-D803740D1980}" destId="{2084AC06-9251-4973-AFA4-0BCF013B1BA9}" srcOrd="0" destOrd="0" presId="urn:microsoft.com/office/officeart/2005/8/layout/venn2"/>
    <dgm:cxn modelId="{1F419A7A-E8CF-4645-9E8A-0359530F926E}" type="presParOf" srcId="{5C47B72F-EE4C-4FA2-804A-D803740D1980}" destId="{7DB49221-E058-49F8-ACBF-F468F167470E}" srcOrd="1" destOrd="0" presId="urn:microsoft.com/office/officeart/2005/8/layout/venn2"/>
    <dgm:cxn modelId="{E890E3D4-AC61-4220-A44D-7A32A4197B32}" type="presParOf" srcId="{9FEFE208-53D4-49DB-BA84-8B6FBBC56B92}" destId="{4BE2AB3A-11C5-4E47-B2C1-567D5F5346CA}" srcOrd="2" destOrd="0" presId="urn:microsoft.com/office/officeart/2005/8/layout/venn2"/>
    <dgm:cxn modelId="{D1C87E01-9B97-4458-AE93-788054263525}" type="presParOf" srcId="{4BE2AB3A-11C5-4E47-B2C1-567D5F5346CA}" destId="{EAA0730E-7CAC-4ECD-B55A-6158DE003E2B}" srcOrd="0" destOrd="0" presId="urn:microsoft.com/office/officeart/2005/8/layout/venn2"/>
    <dgm:cxn modelId="{4D8A5EE2-A585-4FE1-B542-322F7D74DB6D}" type="presParOf" srcId="{4BE2AB3A-11C5-4E47-B2C1-567D5F5346CA}" destId="{1FE03045-8231-45BD-BD01-BD9A37E7A7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7D999-BEC8-4271-9D13-40D98FB73272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31F67C7D-7696-4951-B69B-78DF3ED80FE0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Эксперт</a:t>
          </a:r>
          <a:endParaRPr lang="ru-RU" b="1" dirty="0">
            <a:solidFill>
              <a:schemeClr val="tx1"/>
            </a:solidFill>
          </a:endParaRPr>
        </a:p>
      </dgm:t>
    </dgm:pt>
    <dgm:pt modelId="{5ECD14D0-6563-4A17-8CA1-9E4FCE4EC2CF}" type="parTrans" cxnId="{FB087E3E-6B63-4AC3-9254-4A0CA672BFAF}">
      <dgm:prSet/>
      <dgm:spPr/>
      <dgm:t>
        <a:bodyPr/>
        <a:lstStyle/>
        <a:p>
          <a:endParaRPr lang="ru-RU"/>
        </a:p>
      </dgm:t>
    </dgm:pt>
    <dgm:pt modelId="{80F120BF-F429-46C3-9888-546A169E73DF}" type="sibTrans" cxnId="{FB087E3E-6B63-4AC3-9254-4A0CA672BFAF}">
      <dgm:prSet/>
      <dgm:spPr/>
      <dgm:t>
        <a:bodyPr/>
        <a:lstStyle/>
        <a:p>
          <a:endParaRPr lang="ru-RU"/>
        </a:p>
      </dgm:t>
    </dgm:pt>
    <dgm:pt modelId="{7654C188-D56B-4B6F-BF88-6B7922DDBE35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Коуч</a:t>
          </a:r>
          <a:endParaRPr lang="ru-RU" b="1" dirty="0">
            <a:solidFill>
              <a:schemeClr val="tx1"/>
            </a:solidFill>
          </a:endParaRPr>
        </a:p>
      </dgm:t>
    </dgm:pt>
    <dgm:pt modelId="{84514DBD-E42E-4F78-B838-F8AF203B5C89}" type="parTrans" cxnId="{A93DD5C9-3E6C-4BAE-87A5-5BF72DB3F79C}">
      <dgm:prSet/>
      <dgm:spPr/>
      <dgm:t>
        <a:bodyPr/>
        <a:lstStyle/>
        <a:p>
          <a:endParaRPr lang="ru-RU"/>
        </a:p>
      </dgm:t>
    </dgm:pt>
    <dgm:pt modelId="{EB6FF4F3-7C8E-45F4-8271-4CAE0B1A9C34}" type="sibTrans" cxnId="{A93DD5C9-3E6C-4BAE-87A5-5BF72DB3F79C}">
      <dgm:prSet/>
      <dgm:spPr/>
      <dgm:t>
        <a:bodyPr/>
        <a:lstStyle/>
        <a:p>
          <a:endParaRPr lang="ru-RU"/>
        </a:p>
      </dgm:t>
    </dgm:pt>
    <dgm:pt modelId="{073D8540-2A1D-4858-8375-128457FB4192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Тьютор</a:t>
          </a:r>
          <a:endParaRPr lang="ru-RU" b="1" dirty="0">
            <a:solidFill>
              <a:schemeClr val="tx1"/>
            </a:solidFill>
          </a:endParaRPr>
        </a:p>
      </dgm:t>
    </dgm:pt>
    <dgm:pt modelId="{89A75502-24BC-446A-9D3D-0E2426BCBE27}" type="parTrans" cxnId="{1E4594ED-BF4F-4B54-9776-345C637B3C02}">
      <dgm:prSet/>
      <dgm:spPr/>
      <dgm:t>
        <a:bodyPr/>
        <a:lstStyle/>
        <a:p>
          <a:endParaRPr lang="ru-RU"/>
        </a:p>
      </dgm:t>
    </dgm:pt>
    <dgm:pt modelId="{2A8EEF05-31E6-4FF2-9D1A-DE9BAF5DA492}" type="sibTrans" cxnId="{1E4594ED-BF4F-4B54-9776-345C637B3C02}">
      <dgm:prSet/>
      <dgm:spPr/>
      <dgm:t>
        <a:bodyPr/>
        <a:lstStyle/>
        <a:p>
          <a:endParaRPr lang="ru-RU"/>
        </a:p>
      </dgm:t>
    </dgm:pt>
    <dgm:pt modelId="{15D45A3F-9EDC-4A47-A7B0-66C73EB8D526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Консультант</a:t>
          </a:r>
          <a:endParaRPr lang="ru-RU" b="1" dirty="0">
            <a:solidFill>
              <a:schemeClr val="tx1"/>
            </a:solidFill>
          </a:endParaRPr>
        </a:p>
      </dgm:t>
    </dgm:pt>
    <dgm:pt modelId="{FE0718D1-AD8B-4B7C-B899-D48838469D79}" type="parTrans" cxnId="{6B03783C-6F2B-4585-946D-F6FDEFD784E2}">
      <dgm:prSet/>
      <dgm:spPr/>
      <dgm:t>
        <a:bodyPr/>
        <a:lstStyle/>
        <a:p>
          <a:endParaRPr lang="ru-RU"/>
        </a:p>
      </dgm:t>
    </dgm:pt>
    <dgm:pt modelId="{27123C9D-2013-4976-820D-BA2812873D8C}" type="sibTrans" cxnId="{6B03783C-6F2B-4585-946D-F6FDEFD784E2}">
      <dgm:prSet/>
      <dgm:spPr/>
      <dgm:t>
        <a:bodyPr/>
        <a:lstStyle/>
        <a:p>
          <a:endParaRPr lang="ru-RU"/>
        </a:p>
      </dgm:t>
    </dgm:pt>
    <dgm:pt modelId="{7C7CC565-55C9-470A-9628-665A6AA4C967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Наставник</a:t>
          </a:r>
          <a:endParaRPr lang="ru-RU" b="1" dirty="0">
            <a:solidFill>
              <a:schemeClr val="tx1"/>
            </a:solidFill>
          </a:endParaRPr>
        </a:p>
      </dgm:t>
    </dgm:pt>
    <dgm:pt modelId="{8D63D5FC-30A5-4605-8A92-6BE2774F57E8}" type="parTrans" cxnId="{BD4D6D8C-EAEA-4CC1-A212-F3AD2D7FF068}">
      <dgm:prSet/>
      <dgm:spPr/>
      <dgm:t>
        <a:bodyPr/>
        <a:lstStyle/>
        <a:p>
          <a:endParaRPr lang="ru-RU"/>
        </a:p>
      </dgm:t>
    </dgm:pt>
    <dgm:pt modelId="{3006E667-2C83-43AA-87F3-898E9F284F56}" type="sibTrans" cxnId="{BD4D6D8C-EAEA-4CC1-A212-F3AD2D7FF068}">
      <dgm:prSet/>
      <dgm:spPr/>
      <dgm:t>
        <a:bodyPr/>
        <a:lstStyle/>
        <a:p>
          <a:endParaRPr lang="ru-RU"/>
        </a:p>
      </dgm:t>
    </dgm:pt>
    <dgm:pt modelId="{CEF81860-6D89-4907-98BE-C2B6EA135FF2}" type="pres">
      <dgm:prSet presAssocID="{E8C7D999-BEC8-4271-9D13-40D98FB73272}" presName="linearFlow" presStyleCnt="0">
        <dgm:presLayoutVars>
          <dgm:dir/>
          <dgm:resizeHandles val="exact"/>
        </dgm:presLayoutVars>
      </dgm:prSet>
      <dgm:spPr/>
    </dgm:pt>
    <dgm:pt modelId="{10B9E853-C003-4D73-A35D-4B6986EE1AE6}" type="pres">
      <dgm:prSet presAssocID="{31F67C7D-7696-4951-B69B-78DF3ED80FE0}" presName="comp" presStyleCnt="0"/>
      <dgm:spPr/>
    </dgm:pt>
    <dgm:pt modelId="{3C9ACCA5-9A33-4864-9E1C-71897D20769B}" type="pres">
      <dgm:prSet presAssocID="{31F67C7D-7696-4951-B69B-78DF3ED80FE0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5EF7-B834-4394-A5F8-5D8F2D07E50B}" type="pres">
      <dgm:prSet presAssocID="{31F67C7D-7696-4951-B69B-78DF3ED80FE0}" presName="rect1" presStyleLbl="lnNode1" presStyleIdx="0" presStyleCnt="5"/>
      <dgm:spPr/>
    </dgm:pt>
    <dgm:pt modelId="{74AC24AF-701D-4196-8AC6-567DC56B942E}" type="pres">
      <dgm:prSet presAssocID="{80F120BF-F429-46C3-9888-546A169E73DF}" presName="sibTrans" presStyleCnt="0"/>
      <dgm:spPr/>
    </dgm:pt>
    <dgm:pt modelId="{36DB5452-3B08-4BFB-9906-86CCBC344926}" type="pres">
      <dgm:prSet presAssocID="{7654C188-D56B-4B6F-BF88-6B7922DDBE35}" presName="comp" presStyleCnt="0"/>
      <dgm:spPr/>
    </dgm:pt>
    <dgm:pt modelId="{509B5DF2-C414-43A0-AA38-B23442CD1B60}" type="pres">
      <dgm:prSet presAssocID="{7654C188-D56B-4B6F-BF88-6B7922DDBE35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B217D-6FDE-44E2-B5D0-0AEA5BCEE29C}" type="pres">
      <dgm:prSet presAssocID="{7654C188-D56B-4B6F-BF88-6B7922DDBE35}" presName="rect1" presStyleLbl="lnNode1" presStyleIdx="1" presStyleCnt="5"/>
      <dgm:spPr/>
    </dgm:pt>
    <dgm:pt modelId="{5C240F8C-DB2B-44F3-B00F-93C433052088}" type="pres">
      <dgm:prSet presAssocID="{EB6FF4F3-7C8E-45F4-8271-4CAE0B1A9C34}" presName="sibTrans" presStyleCnt="0"/>
      <dgm:spPr/>
    </dgm:pt>
    <dgm:pt modelId="{8350B81D-794A-475A-8033-ECCFE262BDA8}" type="pres">
      <dgm:prSet presAssocID="{073D8540-2A1D-4858-8375-128457FB4192}" presName="comp" presStyleCnt="0"/>
      <dgm:spPr/>
    </dgm:pt>
    <dgm:pt modelId="{887D2BE8-A965-40BE-B4DE-C2F7A7995F30}" type="pres">
      <dgm:prSet presAssocID="{073D8540-2A1D-4858-8375-128457FB4192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9BD1C-D810-4BDF-8C62-C3B2D60CFC86}" type="pres">
      <dgm:prSet presAssocID="{073D8540-2A1D-4858-8375-128457FB4192}" presName="rect1" presStyleLbl="lnNode1" presStyleIdx="2" presStyleCnt="5"/>
      <dgm:spPr/>
    </dgm:pt>
    <dgm:pt modelId="{BB78BE52-D64D-4583-AAE8-B38E551667DD}" type="pres">
      <dgm:prSet presAssocID="{2A8EEF05-31E6-4FF2-9D1A-DE9BAF5DA492}" presName="sibTrans" presStyleCnt="0"/>
      <dgm:spPr/>
    </dgm:pt>
    <dgm:pt modelId="{347CD2CF-1DC1-4D00-A6E0-DEB11F10B101}" type="pres">
      <dgm:prSet presAssocID="{15D45A3F-9EDC-4A47-A7B0-66C73EB8D526}" presName="comp" presStyleCnt="0"/>
      <dgm:spPr/>
    </dgm:pt>
    <dgm:pt modelId="{9AC227E7-1DC0-4633-9F7B-2F9D06E609B3}" type="pres">
      <dgm:prSet presAssocID="{15D45A3F-9EDC-4A47-A7B0-66C73EB8D526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B43C0-07BA-41A4-BE6D-613FF51BF61D}" type="pres">
      <dgm:prSet presAssocID="{15D45A3F-9EDC-4A47-A7B0-66C73EB8D526}" presName="rect1" presStyleLbl="lnNode1" presStyleIdx="3" presStyleCnt="5"/>
      <dgm:spPr/>
    </dgm:pt>
    <dgm:pt modelId="{799AFC8C-858B-460D-850B-E8950892BC01}" type="pres">
      <dgm:prSet presAssocID="{27123C9D-2013-4976-820D-BA2812873D8C}" presName="sibTrans" presStyleCnt="0"/>
      <dgm:spPr/>
    </dgm:pt>
    <dgm:pt modelId="{1B09E2F3-D2C4-4A09-9D82-2613B0D8189C}" type="pres">
      <dgm:prSet presAssocID="{7C7CC565-55C9-470A-9628-665A6AA4C967}" presName="comp" presStyleCnt="0"/>
      <dgm:spPr/>
    </dgm:pt>
    <dgm:pt modelId="{19C75E80-6CDC-41AE-88C8-D4AD1A3DD34E}" type="pres">
      <dgm:prSet presAssocID="{7C7CC565-55C9-470A-9628-665A6AA4C967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8078E-169E-466D-90E7-107055A2FB5A}" type="pres">
      <dgm:prSet presAssocID="{7C7CC565-55C9-470A-9628-665A6AA4C967}" presName="rect1" presStyleLbl="lnNode1" presStyleIdx="4" presStyleCnt="5"/>
      <dgm:spPr/>
    </dgm:pt>
  </dgm:ptLst>
  <dgm:cxnLst>
    <dgm:cxn modelId="{1E4594ED-BF4F-4B54-9776-345C637B3C02}" srcId="{E8C7D999-BEC8-4271-9D13-40D98FB73272}" destId="{073D8540-2A1D-4858-8375-128457FB4192}" srcOrd="2" destOrd="0" parTransId="{89A75502-24BC-446A-9D3D-0E2426BCBE27}" sibTransId="{2A8EEF05-31E6-4FF2-9D1A-DE9BAF5DA492}"/>
    <dgm:cxn modelId="{BD4D6D8C-EAEA-4CC1-A212-F3AD2D7FF068}" srcId="{E8C7D999-BEC8-4271-9D13-40D98FB73272}" destId="{7C7CC565-55C9-470A-9628-665A6AA4C967}" srcOrd="4" destOrd="0" parTransId="{8D63D5FC-30A5-4605-8A92-6BE2774F57E8}" sibTransId="{3006E667-2C83-43AA-87F3-898E9F284F56}"/>
    <dgm:cxn modelId="{566F3A11-AD84-43E1-B0AE-4357E09AB953}" type="presOf" srcId="{7654C188-D56B-4B6F-BF88-6B7922DDBE35}" destId="{509B5DF2-C414-43A0-AA38-B23442CD1B60}" srcOrd="0" destOrd="0" presId="urn:microsoft.com/office/officeart/2008/layout/AlternatingPictureBlocks"/>
    <dgm:cxn modelId="{A93DD5C9-3E6C-4BAE-87A5-5BF72DB3F79C}" srcId="{E8C7D999-BEC8-4271-9D13-40D98FB73272}" destId="{7654C188-D56B-4B6F-BF88-6B7922DDBE35}" srcOrd="1" destOrd="0" parTransId="{84514DBD-E42E-4F78-B838-F8AF203B5C89}" sibTransId="{EB6FF4F3-7C8E-45F4-8271-4CAE0B1A9C34}"/>
    <dgm:cxn modelId="{FE5D2471-8A0D-44AE-85AC-351F7BEE790E}" type="presOf" srcId="{15D45A3F-9EDC-4A47-A7B0-66C73EB8D526}" destId="{9AC227E7-1DC0-4633-9F7B-2F9D06E609B3}" srcOrd="0" destOrd="0" presId="urn:microsoft.com/office/officeart/2008/layout/AlternatingPictureBlocks"/>
    <dgm:cxn modelId="{13E99BA0-47C8-4E50-8778-D3E5944A0261}" type="presOf" srcId="{073D8540-2A1D-4858-8375-128457FB4192}" destId="{887D2BE8-A965-40BE-B4DE-C2F7A7995F30}" srcOrd="0" destOrd="0" presId="urn:microsoft.com/office/officeart/2008/layout/AlternatingPictureBlocks"/>
    <dgm:cxn modelId="{DDECF2FC-5DEE-4A84-9DFA-4A02B79D8184}" type="presOf" srcId="{E8C7D999-BEC8-4271-9D13-40D98FB73272}" destId="{CEF81860-6D89-4907-98BE-C2B6EA135FF2}" srcOrd="0" destOrd="0" presId="urn:microsoft.com/office/officeart/2008/layout/AlternatingPictureBlocks"/>
    <dgm:cxn modelId="{FB087E3E-6B63-4AC3-9254-4A0CA672BFAF}" srcId="{E8C7D999-BEC8-4271-9D13-40D98FB73272}" destId="{31F67C7D-7696-4951-B69B-78DF3ED80FE0}" srcOrd="0" destOrd="0" parTransId="{5ECD14D0-6563-4A17-8CA1-9E4FCE4EC2CF}" sibTransId="{80F120BF-F429-46C3-9888-546A169E73DF}"/>
    <dgm:cxn modelId="{6B03783C-6F2B-4585-946D-F6FDEFD784E2}" srcId="{E8C7D999-BEC8-4271-9D13-40D98FB73272}" destId="{15D45A3F-9EDC-4A47-A7B0-66C73EB8D526}" srcOrd="3" destOrd="0" parTransId="{FE0718D1-AD8B-4B7C-B899-D48838469D79}" sibTransId="{27123C9D-2013-4976-820D-BA2812873D8C}"/>
    <dgm:cxn modelId="{6C12B835-8056-433D-975B-736DFACC2FDA}" type="presOf" srcId="{31F67C7D-7696-4951-B69B-78DF3ED80FE0}" destId="{3C9ACCA5-9A33-4864-9E1C-71897D20769B}" srcOrd="0" destOrd="0" presId="urn:microsoft.com/office/officeart/2008/layout/AlternatingPictureBlocks"/>
    <dgm:cxn modelId="{0B7801CE-0C0A-43C2-BFFE-27DAA38150FE}" type="presOf" srcId="{7C7CC565-55C9-470A-9628-665A6AA4C967}" destId="{19C75E80-6CDC-41AE-88C8-D4AD1A3DD34E}" srcOrd="0" destOrd="0" presId="urn:microsoft.com/office/officeart/2008/layout/AlternatingPictureBlocks"/>
    <dgm:cxn modelId="{85E7F9D2-4504-44DB-8CE2-8C018600CBC7}" type="presParOf" srcId="{CEF81860-6D89-4907-98BE-C2B6EA135FF2}" destId="{10B9E853-C003-4D73-A35D-4B6986EE1AE6}" srcOrd="0" destOrd="0" presId="urn:microsoft.com/office/officeart/2008/layout/AlternatingPictureBlocks"/>
    <dgm:cxn modelId="{3FF15417-CC92-4111-85D5-BDF4640EAFD0}" type="presParOf" srcId="{10B9E853-C003-4D73-A35D-4B6986EE1AE6}" destId="{3C9ACCA5-9A33-4864-9E1C-71897D20769B}" srcOrd="0" destOrd="0" presId="urn:microsoft.com/office/officeart/2008/layout/AlternatingPictureBlocks"/>
    <dgm:cxn modelId="{F5B6FD26-51B8-4C84-AB36-A87D4722AC8B}" type="presParOf" srcId="{10B9E853-C003-4D73-A35D-4B6986EE1AE6}" destId="{4FF25EF7-B834-4394-A5F8-5D8F2D07E50B}" srcOrd="1" destOrd="0" presId="urn:microsoft.com/office/officeart/2008/layout/AlternatingPictureBlocks"/>
    <dgm:cxn modelId="{49C35217-B4F9-4957-B558-93143169B676}" type="presParOf" srcId="{CEF81860-6D89-4907-98BE-C2B6EA135FF2}" destId="{74AC24AF-701D-4196-8AC6-567DC56B942E}" srcOrd="1" destOrd="0" presId="urn:microsoft.com/office/officeart/2008/layout/AlternatingPictureBlocks"/>
    <dgm:cxn modelId="{96F99931-76AE-4670-81E9-F735C95710AB}" type="presParOf" srcId="{CEF81860-6D89-4907-98BE-C2B6EA135FF2}" destId="{36DB5452-3B08-4BFB-9906-86CCBC344926}" srcOrd="2" destOrd="0" presId="urn:microsoft.com/office/officeart/2008/layout/AlternatingPictureBlocks"/>
    <dgm:cxn modelId="{2C449536-D6FE-4700-BE6D-57C71BE72C4D}" type="presParOf" srcId="{36DB5452-3B08-4BFB-9906-86CCBC344926}" destId="{509B5DF2-C414-43A0-AA38-B23442CD1B60}" srcOrd="0" destOrd="0" presId="urn:microsoft.com/office/officeart/2008/layout/AlternatingPictureBlocks"/>
    <dgm:cxn modelId="{171AAD6C-A5BE-4061-86EF-6858DC495673}" type="presParOf" srcId="{36DB5452-3B08-4BFB-9906-86CCBC344926}" destId="{938B217D-6FDE-44E2-B5D0-0AEA5BCEE29C}" srcOrd="1" destOrd="0" presId="urn:microsoft.com/office/officeart/2008/layout/AlternatingPictureBlocks"/>
    <dgm:cxn modelId="{9846CBD7-A131-41CC-83BD-732F0B563F62}" type="presParOf" srcId="{CEF81860-6D89-4907-98BE-C2B6EA135FF2}" destId="{5C240F8C-DB2B-44F3-B00F-93C433052088}" srcOrd="3" destOrd="0" presId="urn:microsoft.com/office/officeart/2008/layout/AlternatingPictureBlocks"/>
    <dgm:cxn modelId="{9F59228E-B8EC-4665-B538-513B8B94C33C}" type="presParOf" srcId="{CEF81860-6D89-4907-98BE-C2B6EA135FF2}" destId="{8350B81D-794A-475A-8033-ECCFE262BDA8}" srcOrd="4" destOrd="0" presId="urn:microsoft.com/office/officeart/2008/layout/AlternatingPictureBlocks"/>
    <dgm:cxn modelId="{8CD6B59D-F537-445F-9F18-189A64282B23}" type="presParOf" srcId="{8350B81D-794A-475A-8033-ECCFE262BDA8}" destId="{887D2BE8-A965-40BE-B4DE-C2F7A7995F30}" srcOrd="0" destOrd="0" presId="urn:microsoft.com/office/officeart/2008/layout/AlternatingPictureBlocks"/>
    <dgm:cxn modelId="{BA6121BD-CA79-4A03-8230-D15FB915C101}" type="presParOf" srcId="{8350B81D-794A-475A-8033-ECCFE262BDA8}" destId="{8C39BD1C-D810-4BDF-8C62-C3B2D60CFC86}" srcOrd="1" destOrd="0" presId="urn:microsoft.com/office/officeart/2008/layout/AlternatingPictureBlocks"/>
    <dgm:cxn modelId="{828E4270-8952-453F-A60C-FA7A443143D4}" type="presParOf" srcId="{CEF81860-6D89-4907-98BE-C2B6EA135FF2}" destId="{BB78BE52-D64D-4583-AAE8-B38E551667DD}" srcOrd="5" destOrd="0" presId="urn:microsoft.com/office/officeart/2008/layout/AlternatingPictureBlocks"/>
    <dgm:cxn modelId="{9620647D-7D92-466C-8B2A-F0A7FC9A98B2}" type="presParOf" srcId="{CEF81860-6D89-4907-98BE-C2B6EA135FF2}" destId="{347CD2CF-1DC1-4D00-A6E0-DEB11F10B101}" srcOrd="6" destOrd="0" presId="urn:microsoft.com/office/officeart/2008/layout/AlternatingPictureBlocks"/>
    <dgm:cxn modelId="{83001D54-FE08-4E82-A488-31172E36F692}" type="presParOf" srcId="{347CD2CF-1DC1-4D00-A6E0-DEB11F10B101}" destId="{9AC227E7-1DC0-4633-9F7B-2F9D06E609B3}" srcOrd="0" destOrd="0" presId="urn:microsoft.com/office/officeart/2008/layout/AlternatingPictureBlocks"/>
    <dgm:cxn modelId="{2F6B7D9F-6949-42A0-AFD5-5DAA5046BEEE}" type="presParOf" srcId="{347CD2CF-1DC1-4D00-A6E0-DEB11F10B101}" destId="{B7FB43C0-07BA-41A4-BE6D-613FF51BF61D}" srcOrd="1" destOrd="0" presId="urn:microsoft.com/office/officeart/2008/layout/AlternatingPictureBlocks"/>
    <dgm:cxn modelId="{AEA56A95-1F34-47DD-A09D-62CE60AD42B3}" type="presParOf" srcId="{CEF81860-6D89-4907-98BE-C2B6EA135FF2}" destId="{799AFC8C-858B-460D-850B-E8950892BC01}" srcOrd="7" destOrd="0" presId="urn:microsoft.com/office/officeart/2008/layout/AlternatingPictureBlocks"/>
    <dgm:cxn modelId="{56FB6CA0-18F1-4350-892F-16625A89B847}" type="presParOf" srcId="{CEF81860-6D89-4907-98BE-C2B6EA135FF2}" destId="{1B09E2F3-D2C4-4A09-9D82-2613B0D8189C}" srcOrd="8" destOrd="0" presId="urn:microsoft.com/office/officeart/2008/layout/AlternatingPictureBlocks"/>
    <dgm:cxn modelId="{2EEFF4DA-DD34-41D4-8DE2-830B4F93F93D}" type="presParOf" srcId="{1B09E2F3-D2C4-4A09-9D82-2613B0D8189C}" destId="{19C75E80-6CDC-41AE-88C8-D4AD1A3DD34E}" srcOrd="0" destOrd="0" presId="urn:microsoft.com/office/officeart/2008/layout/AlternatingPictureBlocks"/>
    <dgm:cxn modelId="{D64DA9A6-DEEE-488E-BF89-A85CC7BAB54B}" type="presParOf" srcId="{1B09E2F3-D2C4-4A09-9D82-2613B0D8189C}" destId="{CF78078E-169E-466D-90E7-107055A2FB5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2D406-CA23-445C-B39A-BC3066AC5628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1AA3B2B3-932B-423D-B09A-728E1CE8D84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Индивидуализация</a:t>
          </a:r>
          <a:endParaRPr lang="ru-RU" sz="1100" dirty="0">
            <a:solidFill>
              <a:schemeClr val="tx1"/>
            </a:solidFill>
          </a:endParaRPr>
        </a:p>
      </dgm:t>
    </dgm:pt>
    <dgm:pt modelId="{4602DF5F-420C-43B9-9DA3-4DE20A2CAAEC}" type="parTrans" cxnId="{B6083404-BB32-4579-A8A2-4399FA0C222A}">
      <dgm:prSet/>
      <dgm:spPr/>
      <dgm:t>
        <a:bodyPr/>
        <a:lstStyle/>
        <a:p>
          <a:endParaRPr lang="ru-RU"/>
        </a:p>
      </dgm:t>
    </dgm:pt>
    <dgm:pt modelId="{0AF6001E-8BD6-4CD9-BFCA-7B269A250E92}" type="sibTrans" cxnId="{B6083404-BB32-4579-A8A2-4399FA0C222A}">
      <dgm:prSet/>
      <dgm:spPr/>
      <dgm:t>
        <a:bodyPr/>
        <a:lstStyle/>
        <a:p>
          <a:endParaRPr lang="ru-RU"/>
        </a:p>
      </dgm:t>
    </dgm:pt>
    <dgm:pt modelId="{88CD7ABC-FC26-4101-807D-1ACA5A716FA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Технологизация</a:t>
          </a:r>
          <a:endParaRPr lang="ru-RU" sz="1200" dirty="0">
            <a:solidFill>
              <a:schemeClr val="tx1"/>
            </a:solidFill>
          </a:endParaRPr>
        </a:p>
      </dgm:t>
    </dgm:pt>
    <dgm:pt modelId="{5A03C554-A8C0-401D-92A0-199FBEF54F76}" type="parTrans" cxnId="{CBF79896-3E39-4D22-A15D-6422DEB6ABD2}">
      <dgm:prSet/>
      <dgm:spPr/>
      <dgm:t>
        <a:bodyPr/>
        <a:lstStyle/>
        <a:p>
          <a:endParaRPr lang="ru-RU"/>
        </a:p>
      </dgm:t>
    </dgm:pt>
    <dgm:pt modelId="{442FF248-5874-4C3D-859A-47BCADAE3B61}" type="sibTrans" cxnId="{CBF79896-3E39-4D22-A15D-6422DEB6ABD2}">
      <dgm:prSet/>
      <dgm:spPr/>
      <dgm:t>
        <a:bodyPr/>
        <a:lstStyle/>
        <a:p>
          <a:endParaRPr lang="ru-RU"/>
        </a:p>
      </dgm:t>
    </dgm:pt>
    <dgm:pt modelId="{4DF8DCC4-2DE6-4148-90BE-AD5555F756F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Наставничество</a:t>
          </a:r>
          <a:endParaRPr lang="ru-RU" sz="1000" dirty="0">
            <a:solidFill>
              <a:schemeClr val="tx1"/>
            </a:solidFill>
          </a:endParaRPr>
        </a:p>
      </dgm:t>
    </dgm:pt>
    <dgm:pt modelId="{9917EF05-92E8-4CC6-8C4E-6C021F675DD8}" type="parTrans" cxnId="{DE1C87FF-1F8E-4917-851D-18620715E6CF}">
      <dgm:prSet/>
      <dgm:spPr/>
      <dgm:t>
        <a:bodyPr/>
        <a:lstStyle/>
        <a:p>
          <a:endParaRPr lang="ru-RU"/>
        </a:p>
      </dgm:t>
    </dgm:pt>
    <dgm:pt modelId="{8D8C8111-B81F-42DA-A8B0-D7C500B31C6D}" type="sibTrans" cxnId="{DE1C87FF-1F8E-4917-851D-18620715E6CF}">
      <dgm:prSet/>
      <dgm:spPr/>
      <dgm:t>
        <a:bodyPr/>
        <a:lstStyle/>
        <a:p>
          <a:endParaRPr lang="ru-RU"/>
        </a:p>
      </dgm:t>
    </dgm:pt>
    <dgm:pt modelId="{7AA72A85-0E1A-44F3-A6D4-CCE6367FF59E}" type="pres">
      <dgm:prSet presAssocID="{0822D406-CA23-445C-B39A-BC3066AC5628}" presName="Name0" presStyleCnt="0">
        <dgm:presLayoutVars>
          <dgm:dir/>
          <dgm:resizeHandles val="exact"/>
        </dgm:presLayoutVars>
      </dgm:prSet>
      <dgm:spPr/>
    </dgm:pt>
    <dgm:pt modelId="{5ADC043C-DC5E-4412-90A6-36D19659CC8B}" type="pres">
      <dgm:prSet presAssocID="{1AA3B2B3-932B-423D-B09A-728E1CE8D847}" presName="parTxOnly" presStyleLbl="node1" presStyleIdx="0" presStyleCnt="3" custAng="13542356" custLinFactNeighborX="9115" custLinFactNeighborY="5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54C23-F7D9-4EFB-9E12-2627948486D4}" type="pres">
      <dgm:prSet presAssocID="{0AF6001E-8BD6-4CD9-BFCA-7B269A250E92}" presName="parSpace" presStyleCnt="0"/>
      <dgm:spPr/>
    </dgm:pt>
    <dgm:pt modelId="{18296FF0-00CE-4152-9749-904C619C4F91}" type="pres">
      <dgm:prSet presAssocID="{88CD7ABC-FC26-4101-807D-1ACA5A716FA4}" presName="parTxOnly" presStyleLbl="node1" presStyleIdx="1" presStyleCnt="3" custAng="16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6FAF4-76E2-431C-BA74-5D045DFBD60F}" type="pres">
      <dgm:prSet presAssocID="{442FF248-5874-4C3D-859A-47BCADAE3B61}" presName="parSpace" presStyleCnt="0"/>
      <dgm:spPr/>
    </dgm:pt>
    <dgm:pt modelId="{11A719DE-017B-4AF3-8830-492905530E8D}" type="pres">
      <dgm:prSet presAssocID="{4DF8DCC4-2DE6-4148-90BE-AD5555F756F4}" presName="parTxOnly" presStyleLbl="node1" presStyleIdx="2" presStyleCnt="3" custAng="18493103" custLinFactNeighborX="7518" custLinFactNeighborY="-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CDC01-6A0A-4493-B7C1-0566C9B2A39C}" type="presOf" srcId="{1AA3B2B3-932B-423D-B09A-728E1CE8D847}" destId="{5ADC043C-DC5E-4412-90A6-36D19659CC8B}" srcOrd="0" destOrd="0" presId="urn:microsoft.com/office/officeart/2005/8/layout/hChevron3"/>
    <dgm:cxn modelId="{9899DB58-433D-47AF-B5E9-91E6EC4C0C3B}" type="presOf" srcId="{88CD7ABC-FC26-4101-807D-1ACA5A716FA4}" destId="{18296FF0-00CE-4152-9749-904C619C4F91}" srcOrd="0" destOrd="0" presId="urn:microsoft.com/office/officeart/2005/8/layout/hChevron3"/>
    <dgm:cxn modelId="{DE1C87FF-1F8E-4917-851D-18620715E6CF}" srcId="{0822D406-CA23-445C-B39A-BC3066AC5628}" destId="{4DF8DCC4-2DE6-4148-90BE-AD5555F756F4}" srcOrd="2" destOrd="0" parTransId="{9917EF05-92E8-4CC6-8C4E-6C021F675DD8}" sibTransId="{8D8C8111-B81F-42DA-A8B0-D7C500B31C6D}"/>
    <dgm:cxn modelId="{B6083404-BB32-4579-A8A2-4399FA0C222A}" srcId="{0822D406-CA23-445C-B39A-BC3066AC5628}" destId="{1AA3B2B3-932B-423D-B09A-728E1CE8D847}" srcOrd="0" destOrd="0" parTransId="{4602DF5F-420C-43B9-9DA3-4DE20A2CAAEC}" sibTransId="{0AF6001E-8BD6-4CD9-BFCA-7B269A250E92}"/>
    <dgm:cxn modelId="{2FC0E41A-AA5C-4327-953C-161E5692897B}" type="presOf" srcId="{0822D406-CA23-445C-B39A-BC3066AC5628}" destId="{7AA72A85-0E1A-44F3-A6D4-CCE6367FF59E}" srcOrd="0" destOrd="0" presId="urn:microsoft.com/office/officeart/2005/8/layout/hChevron3"/>
    <dgm:cxn modelId="{A86AE933-B6C5-431D-AF4E-E019E56D7C6E}" type="presOf" srcId="{4DF8DCC4-2DE6-4148-90BE-AD5555F756F4}" destId="{11A719DE-017B-4AF3-8830-492905530E8D}" srcOrd="0" destOrd="0" presId="urn:microsoft.com/office/officeart/2005/8/layout/hChevron3"/>
    <dgm:cxn modelId="{CBF79896-3E39-4D22-A15D-6422DEB6ABD2}" srcId="{0822D406-CA23-445C-B39A-BC3066AC5628}" destId="{88CD7ABC-FC26-4101-807D-1ACA5A716FA4}" srcOrd="1" destOrd="0" parTransId="{5A03C554-A8C0-401D-92A0-199FBEF54F76}" sibTransId="{442FF248-5874-4C3D-859A-47BCADAE3B61}"/>
    <dgm:cxn modelId="{F91E703F-F5A3-421A-89CF-8E6A8E3211C9}" type="presParOf" srcId="{7AA72A85-0E1A-44F3-A6D4-CCE6367FF59E}" destId="{5ADC043C-DC5E-4412-90A6-36D19659CC8B}" srcOrd="0" destOrd="0" presId="urn:microsoft.com/office/officeart/2005/8/layout/hChevron3"/>
    <dgm:cxn modelId="{3A5742E4-8918-4AAB-874B-951CC04D2416}" type="presParOf" srcId="{7AA72A85-0E1A-44F3-A6D4-CCE6367FF59E}" destId="{4C054C23-F7D9-4EFB-9E12-2627948486D4}" srcOrd="1" destOrd="0" presId="urn:microsoft.com/office/officeart/2005/8/layout/hChevron3"/>
    <dgm:cxn modelId="{63F504CB-3566-468D-AEF3-46B55F78A0EB}" type="presParOf" srcId="{7AA72A85-0E1A-44F3-A6D4-CCE6367FF59E}" destId="{18296FF0-00CE-4152-9749-904C619C4F91}" srcOrd="2" destOrd="0" presId="urn:microsoft.com/office/officeart/2005/8/layout/hChevron3"/>
    <dgm:cxn modelId="{DE12F2D9-F182-4F71-8834-5E4503AFC20A}" type="presParOf" srcId="{7AA72A85-0E1A-44F3-A6D4-CCE6367FF59E}" destId="{4186FAF4-76E2-431C-BA74-5D045DFBD60F}" srcOrd="3" destOrd="0" presId="urn:microsoft.com/office/officeart/2005/8/layout/hChevron3"/>
    <dgm:cxn modelId="{04CBFAEB-F6F0-4FF5-AE8B-C2EF59C35A15}" type="presParOf" srcId="{7AA72A85-0E1A-44F3-A6D4-CCE6367FF59E}" destId="{11A719DE-017B-4AF3-8830-492905530E8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CA84F-7744-4507-9D9E-58817FBA38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B68B5-9138-4275-A375-0F80DE0341A0}" type="pres">
      <dgm:prSet presAssocID="{737CA84F-7744-4507-9D9E-58817FBA38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9AC94-5685-40E8-B6A8-4AF52B834A8F}" type="presOf" srcId="{737CA84F-7744-4507-9D9E-58817FBA385A}" destId="{8FCB68B5-9138-4275-A375-0F80DE0341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7CA84F-7744-4507-9D9E-58817FBA38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B68B5-9138-4275-A375-0F80DE0341A0}" type="pres">
      <dgm:prSet presAssocID="{737CA84F-7744-4507-9D9E-58817FBA38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9AC94-5685-40E8-B6A8-4AF52B834A8F}" type="presOf" srcId="{737CA84F-7744-4507-9D9E-58817FBA385A}" destId="{8FCB68B5-9138-4275-A375-0F80DE0341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C74D2-C37D-49E2-AD5E-80A9F4727386}">
      <dsp:nvSpPr>
        <dsp:cNvPr id="0" name=""/>
        <dsp:cNvSpPr/>
      </dsp:nvSpPr>
      <dsp:spPr>
        <a:xfrm>
          <a:off x="917988" y="230"/>
          <a:ext cx="514412" cy="6713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993322" y="98542"/>
        <a:ext cx="363744" cy="474695"/>
      </dsp:txXfrm>
    </dsp:sp>
    <dsp:sp modelId="{DFD1BA4D-43C0-4E37-841A-0A3C2AD80730}">
      <dsp:nvSpPr>
        <dsp:cNvPr id="0" name=""/>
        <dsp:cNvSpPr/>
      </dsp:nvSpPr>
      <dsp:spPr>
        <a:xfrm rot="2160000">
          <a:off x="1454132" y="507209"/>
          <a:ext cx="225571" cy="22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460594" y="532635"/>
        <a:ext cx="157900" cy="135942"/>
      </dsp:txXfrm>
    </dsp:sp>
    <dsp:sp modelId="{8488523C-9AB3-4D76-BF82-A9887C38803B}">
      <dsp:nvSpPr>
        <dsp:cNvPr id="0" name=""/>
        <dsp:cNvSpPr/>
      </dsp:nvSpPr>
      <dsp:spPr>
        <a:xfrm>
          <a:off x="1699041" y="593041"/>
          <a:ext cx="584175" cy="6713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84591" y="691353"/>
        <a:ext cx="413075" cy="474695"/>
      </dsp:txXfrm>
    </dsp:sp>
    <dsp:sp modelId="{5EC2277A-8056-4A36-9FC2-55DB47283C99}">
      <dsp:nvSpPr>
        <dsp:cNvPr id="0" name=""/>
        <dsp:cNvSpPr/>
      </dsp:nvSpPr>
      <dsp:spPr>
        <a:xfrm rot="6480000">
          <a:off x="1744627" y="1290337"/>
          <a:ext cx="184379" cy="22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1780830" y="1309348"/>
        <a:ext cx="129065" cy="135942"/>
      </dsp:txXfrm>
    </dsp:sp>
    <dsp:sp modelId="{2A929CC0-0D3F-4BB0-99DD-7EB2E7BA6471}">
      <dsp:nvSpPr>
        <dsp:cNvPr id="0" name=""/>
        <dsp:cNvSpPr/>
      </dsp:nvSpPr>
      <dsp:spPr>
        <a:xfrm>
          <a:off x="1391695" y="1552230"/>
          <a:ext cx="575549" cy="6713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475982" y="1650542"/>
        <a:ext cx="406975" cy="474695"/>
      </dsp:txXfrm>
    </dsp:sp>
    <dsp:sp modelId="{024DB78C-84AA-4C68-A5CD-81EC0C78FB21}">
      <dsp:nvSpPr>
        <dsp:cNvPr id="0" name=""/>
        <dsp:cNvSpPr/>
      </dsp:nvSpPr>
      <dsp:spPr>
        <a:xfrm rot="10800000">
          <a:off x="1061710" y="1774605"/>
          <a:ext cx="233189" cy="22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1129681" y="1819919"/>
        <a:ext cx="165218" cy="135942"/>
      </dsp:txXfrm>
    </dsp:sp>
    <dsp:sp modelId="{8AAB7F07-6D9D-4A0D-B765-F4AFEDAFD15D}">
      <dsp:nvSpPr>
        <dsp:cNvPr id="0" name=""/>
        <dsp:cNvSpPr/>
      </dsp:nvSpPr>
      <dsp:spPr>
        <a:xfrm>
          <a:off x="390123" y="1552230"/>
          <a:ext cx="561592" cy="6713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72366" y="1650542"/>
        <a:ext cx="397106" cy="474695"/>
      </dsp:txXfrm>
    </dsp:sp>
    <dsp:sp modelId="{3585400D-26E8-4ECC-957C-399D17A5D5FB}">
      <dsp:nvSpPr>
        <dsp:cNvPr id="0" name=""/>
        <dsp:cNvSpPr/>
      </dsp:nvSpPr>
      <dsp:spPr>
        <a:xfrm rot="15120000">
          <a:off x="422913" y="1299011"/>
          <a:ext cx="186951" cy="22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59621" y="1370995"/>
        <a:ext cx="130866" cy="135942"/>
      </dsp:txXfrm>
    </dsp:sp>
    <dsp:sp modelId="{FF15D1BD-4E12-42B2-B23F-6BEB3A684258}">
      <dsp:nvSpPr>
        <dsp:cNvPr id="0" name=""/>
        <dsp:cNvSpPr/>
      </dsp:nvSpPr>
      <dsp:spPr>
        <a:xfrm>
          <a:off x="91722" y="593041"/>
          <a:ext cx="535075" cy="67131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70082" y="691353"/>
        <a:ext cx="378355" cy="474695"/>
      </dsp:txXfrm>
    </dsp:sp>
    <dsp:sp modelId="{96AE9D96-3161-4FAD-947A-BA591EF5AE7E}">
      <dsp:nvSpPr>
        <dsp:cNvPr id="0" name=""/>
        <dsp:cNvSpPr/>
      </dsp:nvSpPr>
      <dsp:spPr>
        <a:xfrm rot="19440000">
          <a:off x="647409" y="520463"/>
          <a:ext cx="235637" cy="226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3900" y="585753"/>
        <a:ext cx="167666" cy="13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F8BDA-B5B5-4CD1-9876-D0A89735752A}">
      <dsp:nvSpPr>
        <dsp:cNvPr id="0" name=""/>
        <dsp:cNvSpPr/>
      </dsp:nvSpPr>
      <dsp:spPr>
        <a:xfrm>
          <a:off x="0" y="163593"/>
          <a:ext cx="1950785" cy="195078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Внеурочн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err="1" smtClean="0">
              <a:solidFill>
                <a:schemeClr val="tx1"/>
              </a:solidFill>
            </a:rPr>
            <a:t>деят-ть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34492" y="261132"/>
        <a:ext cx="681799" cy="292617"/>
      </dsp:txXfrm>
    </dsp:sp>
    <dsp:sp modelId="{2084AC06-9251-4973-AFA4-0BCF013B1BA9}">
      <dsp:nvSpPr>
        <dsp:cNvPr id="0" name=""/>
        <dsp:cNvSpPr/>
      </dsp:nvSpPr>
      <dsp:spPr>
        <a:xfrm>
          <a:off x="243848" y="695650"/>
          <a:ext cx="1463088" cy="14630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Вариативная часть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34492" y="787093"/>
        <a:ext cx="681799" cy="274329"/>
      </dsp:txXfrm>
    </dsp:sp>
    <dsp:sp modelId="{EAA0730E-7CAC-4ECD-B55A-6158DE003E2B}">
      <dsp:nvSpPr>
        <dsp:cNvPr id="0" name=""/>
        <dsp:cNvSpPr/>
      </dsp:nvSpPr>
      <dsp:spPr>
        <a:xfrm>
          <a:off x="487696" y="1183346"/>
          <a:ext cx="975392" cy="975392"/>
        </a:xfrm>
        <a:prstGeom prst="ellipse">
          <a:avLst/>
        </a:prstGeom>
        <a:solidFill>
          <a:srgbClr val="CBFDC3"/>
        </a:solidFill>
        <a:ln w="12700" cap="flat" cmpd="sng" algn="ctr">
          <a:solidFill>
            <a:srgbClr val="418F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Инвариантная часть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30539" y="1427194"/>
        <a:ext cx="689706" cy="487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CCA5-9A33-4864-9E1C-71897D20769B}">
      <dsp:nvSpPr>
        <dsp:cNvPr id="0" name=""/>
        <dsp:cNvSpPr/>
      </dsp:nvSpPr>
      <dsp:spPr>
        <a:xfrm>
          <a:off x="750925" y="276"/>
          <a:ext cx="1011223" cy="4573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Эксперт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50925" y="276"/>
        <a:ext cx="1011223" cy="457360"/>
      </dsp:txXfrm>
    </dsp:sp>
    <dsp:sp modelId="{4FF25EF7-B834-4394-A5F8-5D8F2D07E50B}">
      <dsp:nvSpPr>
        <dsp:cNvPr id="0" name=""/>
        <dsp:cNvSpPr/>
      </dsp:nvSpPr>
      <dsp:spPr>
        <a:xfrm>
          <a:off x="252860" y="276"/>
          <a:ext cx="452786" cy="4573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B5DF2-C414-43A0-AA38-B23442CD1B60}">
      <dsp:nvSpPr>
        <dsp:cNvPr id="0" name=""/>
        <dsp:cNvSpPr/>
      </dsp:nvSpPr>
      <dsp:spPr>
        <a:xfrm>
          <a:off x="252860" y="533101"/>
          <a:ext cx="1011223" cy="457360"/>
        </a:xfrm>
        <a:prstGeom prst="rect">
          <a:avLst/>
        </a:prstGeom>
        <a:solidFill>
          <a:schemeClr val="accent5">
            <a:hueOff val="-497877"/>
            <a:satOff val="-25000"/>
            <a:lumOff val="3186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chemeClr val="tx1"/>
              </a:solidFill>
            </a:rPr>
            <a:t>Коуч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52860" y="533101"/>
        <a:ext cx="1011223" cy="457360"/>
      </dsp:txXfrm>
    </dsp:sp>
    <dsp:sp modelId="{938B217D-6FDE-44E2-B5D0-0AEA5BCEE29C}">
      <dsp:nvSpPr>
        <dsp:cNvPr id="0" name=""/>
        <dsp:cNvSpPr/>
      </dsp:nvSpPr>
      <dsp:spPr>
        <a:xfrm>
          <a:off x="1309362" y="533101"/>
          <a:ext cx="452786" cy="457360"/>
        </a:xfrm>
        <a:prstGeom prst="rect">
          <a:avLst/>
        </a:prstGeom>
        <a:solidFill>
          <a:schemeClr val="accent5">
            <a:hueOff val="-497877"/>
            <a:satOff val="-25000"/>
            <a:lumOff val="3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D2BE8-A965-40BE-B4DE-C2F7A7995F30}">
      <dsp:nvSpPr>
        <dsp:cNvPr id="0" name=""/>
        <dsp:cNvSpPr/>
      </dsp:nvSpPr>
      <dsp:spPr>
        <a:xfrm>
          <a:off x="750925" y="1065926"/>
          <a:ext cx="1011223" cy="457360"/>
        </a:xfrm>
        <a:prstGeom prst="rect">
          <a:avLst/>
        </a:prstGeom>
        <a:solidFill>
          <a:schemeClr val="accent5">
            <a:hueOff val="-995754"/>
            <a:satOff val="-50000"/>
            <a:lumOff val="6372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chemeClr val="tx1"/>
              </a:solidFill>
            </a:rPr>
            <a:t>Тьютор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50925" y="1065926"/>
        <a:ext cx="1011223" cy="457360"/>
      </dsp:txXfrm>
    </dsp:sp>
    <dsp:sp modelId="{8C39BD1C-D810-4BDF-8C62-C3B2D60CFC86}">
      <dsp:nvSpPr>
        <dsp:cNvPr id="0" name=""/>
        <dsp:cNvSpPr/>
      </dsp:nvSpPr>
      <dsp:spPr>
        <a:xfrm>
          <a:off x="252860" y="1065926"/>
          <a:ext cx="452786" cy="457360"/>
        </a:xfrm>
        <a:prstGeom prst="rect">
          <a:avLst/>
        </a:prstGeom>
        <a:solidFill>
          <a:schemeClr val="accent5">
            <a:hueOff val="-995754"/>
            <a:satOff val="-50000"/>
            <a:lumOff val="6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27E7-1DC0-4633-9F7B-2F9D06E609B3}">
      <dsp:nvSpPr>
        <dsp:cNvPr id="0" name=""/>
        <dsp:cNvSpPr/>
      </dsp:nvSpPr>
      <dsp:spPr>
        <a:xfrm>
          <a:off x="252860" y="1598751"/>
          <a:ext cx="1011223" cy="457360"/>
        </a:xfrm>
        <a:prstGeom prst="rect">
          <a:avLst/>
        </a:prstGeom>
        <a:solidFill>
          <a:schemeClr val="accent5">
            <a:hueOff val="-1493630"/>
            <a:satOff val="-75000"/>
            <a:lumOff val="9559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Консультант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52860" y="1598751"/>
        <a:ext cx="1011223" cy="457360"/>
      </dsp:txXfrm>
    </dsp:sp>
    <dsp:sp modelId="{B7FB43C0-07BA-41A4-BE6D-613FF51BF61D}">
      <dsp:nvSpPr>
        <dsp:cNvPr id="0" name=""/>
        <dsp:cNvSpPr/>
      </dsp:nvSpPr>
      <dsp:spPr>
        <a:xfrm>
          <a:off x="1309362" y="1598751"/>
          <a:ext cx="452786" cy="457360"/>
        </a:xfrm>
        <a:prstGeom prst="rect">
          <a:avLst/>
        </a:prstGeom>
        <a:solidFill>
          <a:schemeClr val="accent5">
            <a:hueOff val="-1493630"/>
            <a:satOff val="-75000"/>
            <a:lumOff val="9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75E80-6CDC-41AE-88C8-D4AD1A3DD34E}">
      <dsp:nvSpPr>
        <dsp:cNvPr id="0" name=""/>
        <dsp:cNvSpPr/>
      </dsp:nvSpPr>
      <dsp:spPr>
        <a:xfrm>
          <a:off x="750925" y="2131575"/>
          <a:ext cx="1011223" cy="457360"/>
        </a:xfrm>
        <a:prstGeom prst="rect">
          <a:avLst/>
        </a:prstGeom>
        <a:solidFill>
          <a:schemeClr val="accent5">
            <a:hueOff val="-1991507"/>
            <a:satOff val="-100000"/>
            <a:lumOff val="12745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Наставник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50925" y="2131575"/>
        <a:ext cx="1011223" cy="457360"/>
      </dsp:txXfrm>
    </dsp:sp>
    <dsp:sp modelId="{CF78078E-169E-466D-90E7-107055A2FB5A}">
      <dsp:nvSpPr>
        <dsp:cNvPr id="0" name=""/>
        <dsp:cNvSpPr/>
      </dsp:nvSpPr>
      <dsp:spPr>
        <a:xfrm>
          <a:off x="252860" y="2131575"/>
          <a:ext cx="452786" cy="457360"/>
        </a:xfrm>
        <a:prstGeom prst="rect">
          <a:avLst/>
        </a:prstGeom>
        <a:solidFill>
          <a:schemeClr val="accent5">
            <a:hueOff val="-1991507"/>
            <a:satOff val="-100000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C043C-DC5E-4412-90A6-36D19659CC8B}">
      <dsp:nvSpPr>
        <dsp:cNvPr id="0" name=""/>
        <dsp:cNvSpPr/>
      </dsp:nvSpPr>
      <dsp:spPr>
        <a:xfrm rot="13542356">
          <a:off x="20984" y="180970"/>
          <a:ext cx="1083151" cy="43326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Индивидуализация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2962" y="219734"/>
        <a:ext cx="974836" cy="433260"/>
      </dsp:txXfrm>
    </dsp:sp>
    <dsp:sp modelId="{18296FF0-00CE-4152-9749-904C619C4F91}">
      <dsp:nvSpPr>
        <dsp:cNvPr id="0" name=""/>
        <dsp:cNvSpPr/>
      </dsp:nvSpPr>
      <dsp:spPr>
        <a:xfrm rot="16200000">
          <a:off x="867759" y="180970"/>
          <a:ext cx="1083151" cy="43326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Технологизация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084389" y="180970"/>
        <a:ext cx="649891" cy="433260"/>
      </dsp:txXfrm>
    </dsp:sp>
    <dsp:sp modelId="{11A719DE-017B-4AF3-8830-492905530E8D}">
      <dsp:nvSpPr>
        <dsp:cNvPr id="0" name=""/>
        <dsp:cNvSpPr/>
      </dsp:nvSpPr>
      <dsp:spPr>
        <a:xfrm rot="18493103">
          <a:off x="1750566" y="174341"/>
          <a:ext cx="1083151" cy="43326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Наставничество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967196" y="174341"/>
        <a:ext cx="649891" cy="433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2CC0-C2AA-4F89-A3AA-C551A48EA75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E089-E64A-4C22-BF4C-EC07070D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E089-E64A-4C22-BF4C-EC07070DA7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3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7E089-E64A-4C22-BF4C-EC07070DA7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1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5D140-F277-40DE-A8D2-1F7B0A12927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9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E089-E64A-4C22-BF4C-EC07070DA7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2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E089-E64A-4C22-BF4C-EC07070DA7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8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7E089-E64A-4C22-BF4C-EC07070DA7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3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05" y="2847060"/>
            <a:ext cx="5340701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05" y="4429134"/>
            <a:ext cx="5340701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387" y="6416685"/>
            <a:ext cx="3405215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16613" y="6416678"/>
            <a:ext cx="2500691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23834" y="4303832"/>
            <a:ext cx="2500691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979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474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" y="575135"/>
            <a:ext cx="3193866" cy="1003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05" y="2847060"/>
            <a:ext cx="5340701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05" y="4429134"/>
            <a:ext cx="5340701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387" y="6416685"/>
            <a:ext cx="3405215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16613" y="6416678"/>
            <a:ext cx="2500691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23834" y="4303832"/>
            <a:ext cx="2500691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18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rtDesign\YandexDisk\!NTI\DOCS\Presentation template\cover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850" y="2292518"/>
            <a:ext cx="5340701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850" y="3874586"/>
            <a:ext cx="5340701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387" y="6416685"/>
            <a:ext cx="3405215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16613" y="6416678"/>
            <a:ext cx="2500691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" y="575135"/>
            <a:ext cx="3193866" cy="1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60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6884696" y="222475"/>
            <a:ext cx="2035593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0" y="81662"/>
            <a:ext cx="6685983" cy="66278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9063" y="6387860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04/03/20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81870" y="6412493"/>
            <a:ext cx="3380263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6647" y="6412493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25034" y="744449"/>
            <a:ext cx="8693944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34273" y="6426965"/>
            <a:ext cx="625460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8306860" y="6426965"/>
            <a:ext cx="625460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20074" y="6336257"/>
            <a:ext cx="133406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549494" y="1003855"/>
            <a:ext cx="8373444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2254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0" y="81662"/>
            <a:ext cx="6238953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4234" y="6412493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04/03/20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8470" y="6412493"/>
            <a:ext cx="3607063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25034" y="744449"/>
            <a:ext cx="8693944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34275" y="6426965"/>
            <a:ext cx="625460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20079" y="6336257"/>
            <a:ext cx="133406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6647" y="6412493"/>
            <a:ext cx="20574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8306860" y="6426965"/>
            <a:ext cx="625460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109440" y="4788247"/>
            <a:ext cx="3587342" cy="3273882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21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21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21"/>
              <a:endParaRPr lang="ru-RU">
                <a:solidFill>
                  <a:srgbClr val="0C0C0C"/>
                </a:solidFill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6278567" y="-1471804"/>
            <a:ext cx="3983556" cy="3604395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21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21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21"/>
              <a:endParaRPr lang="ru-RU">
                <a:solidFill>
                  <a:srgbClr val="0C0C0C"/>
                </a:solidFill>
              </a:endParaRPr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6464773" y="-1121564"/>
            <a:ext cx="3450432" cy="3023778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 defTabSz="914321"/>
            <a:endParaRPr lang="ru-RU">
              <a:solidFill>
                <a:srgbClr val="0C0C0C"/>
              </a:solidFill>
            </a:endParaRPr>
          </a:p>
        </p:txBody>
      </p:sp>
      <p:pic>
        <p:nvPicPr>
          <p:cNvPr id="44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6884696" y="222475"/>
            <a:ext cx="2035593" cy="407095"/>
          </a:xfrm>
          <a:prstGeom prst="rect">
            <a:avLst/>
          </a:prstGeom>
        </p:spPr>
      </p:pic>
      <p:sp>
        <p:nvSpPr>
          <p:cNvPr id="41" name="Объект 2"/>
          <p:cNvSpPr>
            <a:spLocks noGrp="1"/>
          </p:cNvSpPr>
          <p:nvPr>
            <p:ph idx="13"/>
          </p:nvPr>
        </p:nvSpPr>
        <p:spPr>
          <a:xfrm>
            <a:off x="549494" y="1003855"/>
            <a:ext cx="8373444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736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344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artDesign\YandexDisk\!NTI\DOCS\Presentation template\cover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474" cy="6858000"/>
          </a:xfrm>
          <a:prstGeom prst="rect">
            <a:avLst/>
          </a:prstGeom>
          <a:noFill/>
        </p:spPr>
      </p:pic>
      <p:pic>
        <p:nvPicPr>
          <p:cNvPr id="27" name="Picture 2" descr="C:\Users\SmartDesign\YandexDisk\!NTI\brand\Logo_NTI_main_horiz_white.png"/>
          <p:cNvPicPr>
            <a:picLocks noChangeAspect="1" noChangeArrowheads="1"/>
          </p:cNvPicPr>
          <p:nvPr userDrawn="1"/>
        </p:nvPicPr>
        <p:blipFill>
          <a:blip r:embed="rId3" cstate="print"/>
          <a:srcRect b="38506"/>
          <a:stretch>
            <a:fillRect/>
          </a:stretch>
        </p:blipFill>
        <p:spPr bwMode="auto">
          <a:xfrm>
            <a:off x="6891706" y="219077"/>
            <a:ext cx="2029624" cy="392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0" y="81662"/>
            <a:ext cx="6685983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4234" y="6412493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>
                <a:solidFill>
                  <a:srgbClr val="FFFFFF"/>
                </a:solidFill>
              </a:rPr>
              <a:pPr/>
              <a:t>04/03/20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9332" y="6412493"/>
            <a:ext cx="36053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6" name="Группа 6"/>
          <p:cNvGrpSpPr/>
          <p:nvPr userDrawn="1"/>
        </p:nvGrpSpPr>
        <p:grpSpPr>
          <a:xfrm>
            <a:off x="225034" y="744449"/>
            <a:ext cx="8693944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/>
          <p:nvPr userDrawn="1"/>
        </p:nvGrpSpPr>
        <p:grpSpPr>
          <a:xfrm>
            <a:off x="634275" y="6426965"/>
            <a:ext cx="625460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 userDrawn="1"/>
        </p:nvGrpSpPr>
        <p:grpSpPr>
          <a:xfrm>
            <a:off x="8920468" y="192740"/>
            <a:ext cx="133406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3"/>
          <p:cNvGrpSpPr/>
          <p:nvPr userDrawn="1"/>
        </p:nvGrpSpPr>
        <p:grpSpPr>
          <a:xfrm>
            <a:off x="220074" y="6323557"/>
            <a:ext cx="133406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6647" y="6412493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2" name="Группа 36"/>
          <p:cNvGrpSpPr/>
          <p:nvPr userDrawn="1"/>
        </p:nvGrpSpPr>
        <p:grpSpPr>
          <a:xfrm>
            <a:off x="8306860" y="6426965"/>
            <a:ext cx="625460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Объект 2"/>
          <p:cNvSpPr>
            <a:spLocks noGrp="1"/>
          </p:cNvSpPr>
          <p:nvPr>
            <p:ph idx="13"/>
          </p:nvPr>
        </p:nvSpPr>
        <p:spPr>
          <a:xfrm>
            <a:off x="549494" y="1831238"/>
            <a:ext cx="8373444" cy="4351849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4942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33"/>
            <a:ext cx="7886700" cy="1325563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1"/>
            <a:fld id="{8EEBF694-B8EB-EF40-A549-05FDAE4460FC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914321"/>
              <a:t>04/03/20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5" y="6356360"/>
            <a:ext cx="30861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1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21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914321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diagramLayout" Target="../diagrams/layout1.xml"/><Relationship Id="rId1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12" Type="http://schemas.openxmlformats.org/officeDocument/2006/relationships/diagramData" Target="../diagrams/data1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openxmlformats.org/officeDocument/2006/relationships/image" Target="../media/image33.png"/><Relationship Id="rId39" Type="http://schemas.openxmlformats.org/officeDocument/2006/relationships/image" Target="../media/image40.png"/><Relationship Id="rId21" Type="http://schemas.microsoft.com/office/2007/relationships/diagramDrawing" Target="../diagrams/drawing3.xml"/><Relationship Id="rId34" Type="http://schemas.openxmlformats.org/officeDocument/2006/relationships/image" Target="../media/image36.png"/><Relationship Id="rId42" Type="http://schemas.openxmlformats.org/officeDocument/2006/relationships/image" Target="../media/image4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29" Type="http://schemas.openxmlformats.org/officeDocument/2006/relationships/diagramData" Target="../diagrams/data4.xml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32" Type="http://schemas.openxmlformats.org/officeDocument/2006/relationships/diagramColors" Target="../diagrams/colors4.xml"/><Relationship Id="rId37" Type="http://schemas.openxmlformats.org/officeDocument/2006/relationships/image" Target="../media/image39.png"/><Relationship Id="rId40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38.png"/><Relationship Id="rId10" Type="http://schemas.openxmlformats.org/officeDocument/2006/relationships/image" Target="../media/image28.png"/><Relationship Id="rId19" Type="http://schemas.openxmlformats.org/officeDocument/2006/relationships/diagramQuickStyle" Target="../diagrams/quickStyle3.xml"/><Relationship Id="rId31" Type="http://schemas.openxmlformats.org/officeDocument/2006/relationships/diagramQuickStyle" Target="../diagrams/quickStyle4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diagramLayout" Target="../diagrams/layout4.xml"/><Relationship Id="rId35" Type="http://schemas.openxmlformats.org/officeDocument/2006/relationships/image" Target="../media/image37.png"/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image" Target="../media/image32.png"/><Relationship Id="rId33" Type="http://schemas.microsoft.com/office/2007/relationships/diagramDrawing" Target="../diagrams/drawing4.xml"/><Relationship Id="rId38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slide" Target="slide1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50.png"/><Relationship Id="rId5" Type="http://schemas.openxmlformats.org/officeDocument/2006/relationships/image" Target="../media/image6.png"/><Relationship Id="rId15" Type="http://schemas.openxmlformats.org/officeDocument/2006/relationships/image" Target="../media/image53.png"/><Relationship Id="rId10" Type="http://schemas.microsoft.com/office/2007/relationships/diagramDrawing" Target="../diagrams/drawing5.xml"/><Relationship Id="rId19" Type="http://schemas.openxmlformats.org/officeDocument/2006/relationships/image" Target="../media/image42.png"/><Relationship Id="rId4" Type="http://schemas.openxmlformats.org/officeDocument/2006/relationships/image" Target="../media/image49.png"/><Relationship Id="rId9" Type="http://schemas.openxmlformats.org/officeDocument/2006/relationships/diagramColors" Target="../diagrams/colors5.xml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6.png"/><Relationship Id="rId21" Type="http://schemas.openxmlformats.org/officeDocument/2006/relationships/image" Target="../media/image66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slide" Target="slide1.xml"/><Relationship Id="rId5" Type="http://schemas.openxmlformats.org/officeDocument/2006/relationships/diagramData" Target="../diagrams/data6.xml"/><Relationship Id="rId15" Type="http://schemas.openxmlformats.org/officeDocument/2006/relationships/image" Target="../media/image61.png"/><Relationship Id="rId10" Type="http://schemas.openxmlformats.org/officeDocument/2006/relationships/image" Target="../media/image57.jpeg"/><Relationship Id="rId19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microsoft.com/office/2007/relationships/diagramDrawing" Target="../diagrams/drawing6.xml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H="1">
            <a:off x="385206" y="6841972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1286" b="1" dirty="0">
              <a:solidFill>
                <a:srgbClr val="0C0C0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1200" b="1" dirty="0">
              <a:solidFill>
                <a:schemeClr val="tx2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1143" b="1" dirty="0">
              <a:solidFill>
                <a:srgbClr val="FFC072">
                  <a:lumMod val="75000"/>
                </a:srgb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lang="ru-RU" sz="1600" dirty="0">
              <a:solidFill>
                <a:srgbClr val="0C0C0C"/>
              </a:solidFill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469378" y="341996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lang="ru-RU" sz="1071" dirty="0">
              <a:solidFill>
                <a:srgbClr val="0C0C0C"/>
              </a:solidFill>
              <a:cs typeface="Calibri" panose="020F0502020204030204" pitchFamily="34" charset="0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8176621" y="1911926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lang="ru-RU" sz="1000" b="1" dirty="0" smtClean="0">
              <a:solidFill>
                <a:srgbClr val="003462"/>
              </a:solidFill>
              <a:ea typeface="Calibri"/>
              <a:cs typeface="Calibri"/>
              <a:sym typeface="Calibri"/>
            </a:endParaRPr>
          </a:p>
          <a:p>
            <a:pPr defTabSz="914321"/>
            <a:endParaRPr sz="929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lang="ru-RU" sz="786" dirty="0" smtClean="0">
              <a:solidFill>
                <a:srgbClr val="0C0C0C"/>
              </a:solidFill>
              <a:ea typeface="Calibri"/>
              <a:cs typeface="Calibri"/>
            </a:endParaRPr>
          </a:p>
          <a:p>
            <a:pPr defTabSz="914321"/>
            <a:endParaRPr sz="786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860207" y="746604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sz="1000" b="1" dirty="0">
              <a:solidFill>
                <a:srgbClr val="0C0C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sz="1286" dirty="0">
              <a:solidFill>
                <a:srgbClr val="0C0C0C"/>
              </a:solidFill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999760" y="1508005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929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lang="ru-RU" sz="786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8304240" y="2651551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sz="929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defTabSz="914321"/>
            <a:endParaRPr lang="ru-RU" sz="786" dirty="0">
              <a:solidFill>
                <a:srgbClr val="0C0C0C"/>
              </a:solidFill>
              <a:sym typeface="Calibri"/>
            </a:endParaRPr>
          </a:p>
          <a:p>
            <a:pPr defTabSz="914321"/>
            <a:endParaRPr sz="1286" dirty="0">
              <a:solidFill>
                <a:srgbClr val="0C0C0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14" y="-16957"/>
            <a:ext cx="907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21"/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21"/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321"/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НАЦИОНАЛЬНАЯ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ТЕХНОЛОГИЧЕСКАЯ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ИНИЦИАТИВА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1200" b="1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 defTabSz="914321"/>
            <a:endParaRPr sz="1200" b="1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5188127" y="2822429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defTabSz="914321"/>
            <a:endParaRPr sz="10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defTabSz="914321"/>
            <a:endParaRPr sz="664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defTabSz="914321"/>
            <a:endParaRPr sz="900" b="1" dirty="0">
              <a:solidFill>
                <a:srgbClr val="0C0C0C"/>
              </a:solidFill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defTabSz="914321"/>
            <a:endParaRPr sz="664" dirty="0">
              <a:solidFill>
                <a:srgbClr val="0C0C0C"/>
              </a:solidFill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defTabSz="914321"/>
            <a:r>
              <a:rPr lang="en-US" sz="561" dirty="0" smtClean="0">
                <a:solidFill>
                  <a:srgbClr val="0C0C0C"/>
                </a:solidFill>
                <a:sym typeface="Calibri"/>
              </a:rPr>
              <a:t> </a:t>
            </a:r>
            <a:endParaRPr sz="687" dirty="0">
              <a:solidFill>
                <a:srgbClr val="0C0C0C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83" y="95745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14505" y="4285436"/>
            <a:ext cx="101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24" y="6127136"/>
            <a:ext cx="432853" cy="432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940" y="6121991"/>
            <a:ext cx="536494" cy="5364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0" y="120157"/>
            <a:ext cx="632321" cy="6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59" y="692701"/>
            <a:ext cx="7275223" cy="563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735" y="1749785"/>
            <a:ext cx="83042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программы развития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г. Новосибирска СОШ № 82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2019-2022 </a:t>
            </a:r>
            <a:r>
              <a:rPr lang="ru-RU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anose="03010101010201010101" pitchFamily="66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«СПИН-ОФФ»</a:t>
            </a:r>
          </a:p>
          <a:p>
            <a:pPr algn="ctr"/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174" y="4612161"/>
            <a:ext cx="5492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anose="03010101010201010101" pitchFamily="66" charset="0"/>
              </a:rPr>
              <a:t>Минаева Елена Владимировна</a:t>
            </a:r>
          </a:p>
          <a:p>
            <a:pPr algn="ctr"/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МБОУ СОШ № 82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Изображения Спиннер с логотипом 2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7" y="15751"/>
            <a:ext cx="7465833" cy="6793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707" y="3599686"/>
            <a:ext cx="159896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6" b="1" i="0" u="none" strike="noStrike" kern="1200" cap="none" spc="0" normalizeH="0" baseline="0" noProof="0" dirty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проекта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85206" y="6841972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94142" y="3652839"/>
            <a:ext cx="4279380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Компетентностный</a:t>
            </a:r>
            <a:r>
              <a:rPr kumimoji="0" lang="ru-RU" sz="1286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портрет управленческой Команды</a:t>
            </a: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8176621" y="1911926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Фёдорова Л.А.</a:t>
            </a: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860207" y="746604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Минаева Е.В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999760" y="1508005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Добровольская И.В.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8304240" y="2651551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Киреева Е.Г.</a:t>
            </a: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4445976" y="4353629"/>
            <a:ext cx="2061020" cy="166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71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71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C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Проект: 2019 г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Пилот: 2020 г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Тираж: 2021 г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Calibri"/>
              </a:rPr>
              <a:t>Анализ: 2022 г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9872" y="4044693"/>
            <a:ext cx="227825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6" b="1" i="0" u="none" strike="noStrike" kern="1200" cap="none" spc="0" normalizeH="0" baseline="0" noProof="0" dirty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Сроки проекта</a:t>
            </a: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45" y="-17096"/>
            <a:ext cx="9071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НАЦИОНАЛЬНАЯ ТЕХНОЛОГИЧЕСКАЯ ИНИЦИАТИВА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 программы развития МБОУ г. Новосибирска СОШ № 82  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период 2019-2022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г.г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.: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Calibri" panose="020F0502020204030204" pitchFamily="34" charset="0"/>
              </a:rPr>
              <a:t>«СПИН-ОФФ»</a:t>
            </a: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5188127" y="2822429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Романова А.Н.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1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endParaRPr kumimoji="0" sz="687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60" y="41381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6" y="3873905"/>
            <a:ext cx="3192372" cy="1966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030" y="815647"/>
            <a:ext cx="38839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АРХИТЕКТУРА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6" action="ppaction://hlinksldjump"/>
              </a:rPr>
              <a:t>Аналитический блок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7" action="ppaction://hlinksldjump"/>
              </a:rPr>
              <a:t>Концептуальный блок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8" action="ppaction://hlinksldjump"/>
              </a:rPr>
              <a:t>Блок практической реализации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9" action="ppaction://hlinksldjump"/>
              </a:rPr>
              <a:t>Оценка эффективности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hlinkClick r:id="rId9" action="ppaction://hlinksldjump"/>
              </a:rPr>
              <a:t>реализации программы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5. Факторы риска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4505" y="4285436"/>
            <a:ext cx="101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89" y="2872166"/>
            <a:ext cx="913364" cy="913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14831" y="739385"/>
            <a:ext cx="3378847" cy="306332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6007089" y="915696"/>
          <a:ext cx="2306817" cy="222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8587" y="4484584"/>
            <a:ext cx="126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Придумывай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93843" y="4767266"/>
            <a:ext cx="157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Разрабатывай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23808" y="5030117"/>
            <a:ext cx="85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Внедряй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13119" y="5287529"/>
            <a:ext cx="923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Управляй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87" y="6582482"/>
            <a:ext cx="9144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…АНАЛИТИЧЕСКИЙ БЛОК…АНАЛИТИЧЕСКИЙ БЛОК…АНАЛИТИЧЕСКИЙ…АНАЛИТИЧЕСКИЙ БЛОК…АНАЛИТИЧЕСКИЙ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779" y="6075801"/>
            <a:ext cx="432853" cy="432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707" y="6009074"/>
            <a:ext cx="536494" cy="536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5443" y="2516673"/>
            <a:ext cx="75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69610" y="4215333"/>
            <a:ext cx="2152075" cy="18350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2" y="45787"/>
            <a:ext cx="632321" cy="6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" grpId="0"/>
      <p:bldP spid="55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62" y="1292934"/>
            <a:ext cx="4412518" cy="4359778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7199339" y="5255233"/>
            <a:ext cx="742464" cy="853407"/>
            <a:chOff x="1356371" y="1631484"/>
            <a:chExt cx="742464" cy="853407"/>
          </a:xfrm>
        </p:grpSpPr>
        <p:sp>
          <p:nvSpPr>
            <p:cNvPr id="132" name="Шестиугольник 131"/>
            <p:cNvSpPr/>
            <p:nvPr/>
          </p:nvSpPr>
          <p:spPr>
            <a:xfrm rot="5400000">
              <a:off x="1300899" y="1686956"/>
              <a:ext cx="853407" cy="74246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4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Шестиугольник 4"/>
            <p:cNvSpPr txBox="1"/>
            <p:nvPr/>
          </p:nvSpPr>
          <p:spPr>
            <a:xfrm>
              <a:off x="1472071" y="1764474"/>
              <a:ext cx="511062" cy="58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НГТУ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589282" y="4519429"/>
            <a:ext cx="742464" cy="853407"/>
            <a:chOff x="1755766" y="907111"/>
            <a:chExt cx="742464" cy="853407"/>
          </a:xfrm>
        </p:grpSpPr>
        <p:sp>
          <p:nvSpPr>
            <p:cNvPr id="129" name="Шестиугольник 128"/>
            <p:cNvSpPr/>
            <p:nvPr/>
          </p:nvSpPr>
          <p:spPr>
            <a:xfrm rot="5400000">
              <a:off x="1700294" y="962583"/>
              <a:ext cx="853407" cy="74246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Шестиугольник 4"/>
            <p:cNvSpPr txBox="1"/>
            <p:nvPr/>
          </p:nvSpPr>
          <p:spPr>
            <a:xfrm>
              <a:off x="1871466" y="1040101"/>
              <a:ext cx="511062" cy="58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НГПУ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7199774" y="3787766"/>
            <a:ext cx="742464" cy="853407"/>
            <a:chOff x="1356371" y="182739"/>
            <a:chExt cx="742464" cy="853407"/>
          </a:xfrm>
        </p:grpSpPr>
        <p:sp>
          <p:nvSpPr>
            <p:cNvPr id="126" name="Шестиугольник 125"/>
            <p:cNvSpPr/>
            <p:nvPr/>
          </p:nvSpPr>
          <p:spPr>
            <a:xfrm rot="5400000">
              <a:off x="1300899" y="238211"/>
              <a:ext cx="853407" cy="74246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6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Шестиугольник 4"/>
            <p:cNvSpPr txBox="1"/>
            <p:nvPr/>
          </p:nvSpPr>
          <p:spPr>
            <a:xfrm>
              <a:off x="1472071" y="315729"/>
              <a:ext cx="511062" cy="58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СГУГиТ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6783708" y="4519429"/>
            <a:ext cx="742464" cy="853407"/>
            <a:chOff x="953904" y="907111"/>
            <a:chExt cx="742464" cy="853407"/>
          </a:xfrm>
        </p:grpSpPr>
        <p:sp>
          <p:nvSpPr>
            <p:cNvPr id="141" name="Шестиугольник 140"/>
            <p:cNvSpPr/>
            <p:nvPr/>
          </p:nvSpPr>
          <p:spPr>
            <a:xfrm rot="5400000">
              <a:off x="898432" y="962583"/>
              <a:ext cx="853407" cy="74246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7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Шестиугольник 4"/>
            <p:cNvSpPr txBox="1"/>
            <p:nvPr/>
          </p:nvSpPr>
          <p:spPr>
            <a:xfrm>
              <a:off x="1069604" y="1040101"/>
              <a:ext cx="511062" cy="58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6378825" y="3774665"/>
            <a:ext cx="742464" cy="853407"/>
            <a:chOff x="544078" y="166456"/>
            <a:chExt cx="742464" cy="853407"/>
          </a:xfrm>
        </p:grpSpPr>
        <p:sp>
          <p:nvSpPr>
            <p:cNvPr id="123" name="Шестиугольник 122"/>
            <p:cNvSpPr/>
            <p:nvPr/>
          </p:nvSpPr>
          <p:spPr>
            <a:xfrm rot="5400000">
              <a:off x="488606" y="221928"/>
              <a:ext cx="853407" cy="74246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8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Шестиугольник 4"/>
            <p:cNvSpPr txBox="1"/>
            <p:nvPr/>
          </p:nvSpPr>
          <p:spPr>
            <a:xfrm>
              <a:off x="659778" y="299446"/>
              <a:ext cx="511062" cy="58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НГАУ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5933305" y="4512288"/>
            <a:ext cx="788317" cy="855352"/>
            <a:chOff x="589262" y="1881485"/>
            <a:chExt cx="653920" cy="751632"/>
          </a:xfrm>
        </p:grpSpPr>
        <p:sp>
          <p:nvSpPr>
            <p:cNvPr id="147" name="Шестиугольник 146"/>
            <p:cNvSpPr/>
            <p:nvPr/>
          </p:nvSpPr>
          <p:spPr>
            <a:xfrm rot="5400000">
              <a:off x="540406" y="1930341"/>
              <a:ext cx="751632" cy="65392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0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Шестиугольник 4"/>
            <p:cNvSpPr txBox="1"/>
            <p:nvPr/>
          </p:nvSpPr>
          <p:spPr>
            <a:xfrm>
              <a:off x="691165" y="1998614"/>
              <a:ext cx="450114" cy="51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6370430" y="5266791"/>
            <a:ext cx="763446" cy="825811"/>
            <a:chOff x="671754" y="1276990"/>
            <a:chExt cx="653920" cy="751631"/>
          </a:xfrm>
        </p:grpSpPr>
        <p:sp>
          <p:nvSpPr>
            <p:cNvPr id="150" name="Шестиугольник 149"/>
            <p:cNvSpPr/>
            <p:nvPr/>
          </p:nvSpPr>
          <p:spPr>
            <a:xfrm rot="5400000">
              <a:off x="622898" y="1325846"/>
              <a:ext cx="751631" cy="65392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0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" name="Шестиугольник 4"/>
            <p:cNvSpPr txBox="1"/>
            <p:nvPr/>
          </p:nvSpPr>
          <p:spPr>
            <a:xfrm>
              <a:off x="773657" y="1394121"/>
              <a:ext cx="450114" cy="51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005" y="801854"/>
            <a:ext cx="246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Ресурсное обеспечение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08005" y="6420456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4958" y="805852"/>
            <a:ext cx="1608537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7835401" y="2193487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922426" y="1112579"/>
            <a:ext cx="129325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530921" y="1873980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6180123" y="4284215"/>
            <a:ext cx="2027050" cy="104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71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71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-170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НАЦИОНАЛЬНАЯ  ТЕХНОЛОГИЧЕСКАЯ  ИНИЦИАТИВА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Проект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программы развития МБОУ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г. Новосибирска СОШ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№ 82 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462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период 2019-2022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г.г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.: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3462">
                    <a:lumMod val="90000"/>
                    <a:lumOff val="10000"/>
                  </a:srgbClr>
                </a:solidFill>
                <a:latin typeface="Mistral" panose="03090702030407020403" pitchFamily="66" charset="0"/>
                <a:cs typeface="Calibri" panose="020F0502020204030204" pitchFamily="34" charset="0"/>
              </a:rPr>
              <a:t>«СПИН-ОФФ»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90000"/>
                  <a:lumOff val="10000"/>
                </a:srgbClr>
              </a:solidFill>
              <a:effectLst/>
              <a:uLnTx/>
              <a:uFillTx/>
              <a:latin typeface="Mistral" panose="03090702030407020403" pitchFamily="66" charset="0"/>
              <a:cs typeface="Calibri" panose="020F0502020204030204" pitchFamily="34" charset="0"/>
            </a:endParaRPr>
          </a:p>
        </p:txBody>
      </p:sp>
      <p:sp>
        <p:nvSpPr>
          <p:cNvPr id="76" name="Shape 190"/>
          <p:cNvSpPr/>
          <p:nvPr/>
        </p:nvSpPr>
        <p:spPr>
          <a:xfrm>
            <a:off x="4948298" y="6108640"/>
            <a:ext cx="2692730" cy="6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4719288" y="318840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528018" y="3293927"/>
            <a:ext cx="3615980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39" y="51916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5995692" y="937453"/>
          <a:ext cx="1950785" cy="236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28623" y="768350"/>
            <a:ext cx="332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Мультимодульный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урок технологии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Схема 16"/>
          <p:cNvGraphicFramePr/>
          <p:nvPr>
            <p:extLst/>
          </p:nvPr>
        </p:nvGraphicFramePr>
        <p:xfrm>
          <a:off x="308005" y="3740873"/>
          <a:ext cx="2015009" cy="258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1815" y="3966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42" y="5391960"/>
            <a:ext cx="418460" cy="42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4" y="4742678"/>
            <a:ext cx="452308" cy="4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79" y="4335646"/>
            <a:ext cx="349241" cy="3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0" y="3754899"/>
            <a:ext cx="399257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6" y="5893146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6" y="1010700"/>
            <a:ext cx="1699088" cy="2618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29033" y="3942159"/>
            <a:ext cx="955828" cy="2258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0995" y="3207862"/>
            <a:ext cx="176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Образовательная экосистема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888" y="3286100"/>
            <a:ext cx="170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Новый функционал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6" name="Схема 35"/>
          <p:cNvGraphicFramePr/>
          <p:nvPr>
            <p:extLst/>
          </p:nvPr>
        </p:nvGraphicFramePr>
        <p:xfrm>
          <a:off x="3054280" y="5520135"/>
          <a:ext cx="2818670" cy="79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84285" y="5226356"/>
            <a:ext cx="239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Вызовы                    Тренды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363">
            <a:off x="5663606" y="5505300"/>
            <a:ext cx="709182" cy="1085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0920">
            <a:off x="2337036" y="5549680"/>
            <a:ext cx="870032" cy="1085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5117" y="1229937"/>
            <a:ext cx="14478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Прототипирование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Электроника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Инжен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дизайн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CAD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Графический дизайн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Интернет вещей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Умный дом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Электроника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Робототехника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Авиамоделирование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Конструирование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832138" y="1267534"/>
            <a:ext cx="115220" cy="12362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5" y="1448961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82" y="1602847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81" y="1772682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55" y="1969863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5" y="2126812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81" y="2283586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81" y="2471407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5" y="2622822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5" y="2815243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8" y="3836092"/>
            <a:ext cx="12858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5" y="4084306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5" y="4340905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5" y="460932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0" y="4847512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" y="5105597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2" y="5391960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" y="5618604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" y="5924456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" y="620059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Блок-схема: процесс 41"/>
          <p:cNvSpPr/>
          <p:nvPr/>
        </p:nvSpPr>
        <p:spPr>
          <a:xfrm>
            <a:off x="127291" y="3890006"/>
            <a:ext cx="45719" cy="24311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36593" y="1246531"/>
            <a:ext cx="45719" cy="17133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Shape 91"/>
          <p:cNvSpPr/>
          <p:nvPr/>
        </p:nvSpPr>
        <p:spPr>
          <a:xfrm rot="20700000">
            <a:off x="1465020" y="1090318"/>
            <a:ext cx="1141544" cy="1248688"/>
          </a:xfrm>
          <a:prstGeom prst="gear6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5">
              <a:hueOff val="-1991507"/>
              <a:satOff val="-100000"/>
              <a:lumOff val="12745"/>
              <a:alphaOff val="0"/>
            </a:schemeClr>
          </a:fillRef>
          <a:effectRef idx="0">
            <a:schemeClr val="accent5">
              <a:hueOff val="-1991507"/>
              <a:satOff val="-100000"/>
              <a:lumOff val="12745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Shape 96"/>
          <p:cNvSpPr/>
          <p:nvPr/>
        </p:nvSpPr>
        <p:spPr>
          <a:xfrm>
            <a:off x="1792698" y="2208815"/>
            <a:ext cx="960368" cy="1010896"/>
          </a:xfrm>
          <a:prstGeom prst="gear9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Shape 99"/>
          <p:cNvSpPr/>
          <p:nvPr/>
        </p:nvSpPr>
        <p:spPr>
          <a:xfrm>
            <a:off x="1103848" y="2016706"/>
            <a:ext cx="1055298" cy="787258"/>
          </a:xfrm>
          <a:prstGeom prst="gear6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5">
              <a:hueOff val="-995754"/>
              <a:satOff val="-50000"/>
              <a:lumOff val="6372"/>
              <a:alphaOff val="0"/>
            </a:schemeClr>
          </a:fillRef>
          <a:effectRef idx="0">
            <a:schemeClr val="accent5">
              <a:hueOff val="-995754"/>
              <a:satOff val="-50000"/>
              <a:lumOff val="6372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Shape 102"/>
          <p:cNvSpPr/>
          <p:nvPr/>
        </p:nvSpPr>
        <p:spPr>
          <a:xfrm rot="20700000">
            <a:off x="3122895" y="549689"/>
            <a:ext cx="1009355" cy="916385"/>
          </a:xfrm>
          <a:prstGeom prst="gear6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6" name="Shape 105"/>
          <p:cNvSpPr/>
          <p:nvPr/>
        </p:nvSpPr>
        <p:spPr>
          <a:xfrm>
            <a:off x="2976743" y="1190166"/>
            <a:ext cx="650830" cy="650830"/>
          </a:xfrm>
          <a:prstGeom prst="gear6">
            <a:avLst/>
          </a:prstGeom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Shape 108"/>
          <p:cNvSpPr/>
          <p:nvPr/>
        </p:nvSpPr>
        <p:spPr>
          <a:xfrm>
            <a:off x="2363306" y="708452"/>
            <a:ext cx="894892" cy="894892"/>
          </a:xfrm>
          <a:prstGeom prst="gear9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Shape 4"/>
          <p:cNvSpPr txBox="1"/>
          <p:nvPr/>
        </p:nvSpPr>
        <p:spPr>
          <a:xfrm>
            <a:off x="1691939" y="1343385"/>
            <a:ext cx="653506" cy="6882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Академия</a:t>
            </a:r>
            <a:r>
              <a:rPr kumimoji="0" lang="en-US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Worldskills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Shape 4"/>
          <p:cNvSpPr txBox="1"/>
          <p:nvPr/>
        </p:nvSpPr>
        <p:spPr>
          <a:xfrm>
            <a:off x="1343126" y="2237177"/>
            <a:ext cx="580984" cy="3884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Кванториумы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Shape 4"/>
          <p:cNvSpPr txBox="1"/>
          <p:nvPr/>
        </p:nvSpPr>
        <p:spPr>
          <a:xfrm>
            <a:off x="1996820" y="2463724"/>
            <a:ext cx="574214" cy="5261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ОНТИ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Shape 4"/>
          <p:cNvSpPr txBox="1"/>
          <p:nvPr/>
        </p:nvSpPr>
        <p:spPr>
          <a:xfrm>
            <a:off x="3313010" y="777327"/>
            <a:ext cx="613412" cy="4838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Школьный технопарк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Shape 4"/>
          <p:cNvSpPr txBox="1"/>
          <p:nvPr/>
        </p:nvSpPr>
        <p:spPr>
          <a:xfrm>
            <a:off x="3104201" y="1365191"/>
            <a:ext cx="468365" cy="365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Бизнес-инкубатор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Shape 4"/>
          <p:cNvSpPr txBox="1"/>
          <p:nvPr/>
        </p:nvSpPr>
        <p:spPr>
          <a:xfrm>
            <a:off x="2544299" y="939140"/>
            <a:ext cx="535066" cy="4599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Чемпионские мастерские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91053" y="3092740"/>
            <a:ext cx="116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Приоритетные национальные проекты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6560653"/>
            <a:ext cx="914399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srgbClr val="00346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…КОНЦЕПТУАЛЬНЫЙ БЛОК…КОНЦЕПТУАЛЬНЫЙ БЛОК…КОНЦЕПТУАЛЬНЫЙ БЛОК…КОНЦЕПТУАЛЬНЫЙ БЛОК</a:t>
            </a:r>
            <a:r>
              <a:rPr lang="ru-RU" sz="1200" b="1" dirty="0">
                <a:solidFill>
                  <a:srgbClr val="00346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6" name="Рисунок 25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-18807" y="6411520"/>
            <a:ext cx="451604" cy="451604"/>
          </a:xfrm>
          <a:prstGeom prst="rect">
            <a:avLst/>
          </a:prstGeom>
        </p:spPr>
      </p:pic>
      <p:pic>
        <p:nvPicPr>
          <p:cNvPr id="4" name="Рисунок 3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513380">
            <a:off x="8299097" y="6022776"/>
            <a:ext cx="835224" cy="8352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1" y="97271"/>
            <a:ext cx="633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346428" y="3203428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-0.00017 0.00046 C 0.02466 0.00231 0.02448 0.00255 0.0566 0.00301 C 0.06962 0.00324 0.08264 0.00301 0.09566 0.00301 L 0.13803 0.11435 L 0.09254 0.22454 L 0.00191 0.22454 L -0.04947 0.11435 L -0.00017 0.0004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4.07407E-6 C 0.00174 0.0037 0.00365 0.00718 0.00521 0.01111 C 0.00573 0.01227 0.00573 0.01389 0.00625 0.01528 C 0.00678 0.01667 0.00782 0.01782 0.00834 0.01921 C 0.00886 0.0206 0.00886 0.02222 0.00938 0.02338 C 0.01025 0.02546 0.01146 0.02708 0.0125 0.02893 C 0.02032 0.04491 0.01094 0.02755 0.01858 0.04143 C 0.02118 0.05162 0.01771 0.03889 0.02171 0.04954 C 0.02223 0.05093 0.02223 0.05255 0.02275 0.0537 C 0.02396 0.05648 0.02605 0.0588 0.02691 0.06204 C 0.0283 0.06759 0.02726 0.06481 0.03004 0.07014 C 0.0323 0.07986 0.02917 0.06782 0.03299 0.07986 C 0.03559 0.08773 0.03212 0.08009 0.03612 0.08796 C 0.03872 0.09838 0.03525 0.08565 0.03924 0.0963 C 0.03976 0.09768 0.03976 0.09907 0.04028 0.10046 C 0.0415 0.10324 0.04306 0.10602 0.04445 0.1088 L 0.04653 0.11273 L 0.04549 0.1169 L -0.00399 0.22569 L -0.09878 0.22292 L -0.14513 0.11134 L -0.09687 -0.00394 L -2.77778E-6 4.07407E-6 Z " pathEditMode="relative" ptsTypes="AAAAAAAAAAAAAAAAAAAAAAAA">
                                      <p:cBhvr>
                                        <p:cTn id="20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48148E-6 L -7.5E-6 1.48148E-6 C -0.00105 0.00371 -0.00192 0.00741 -0.00313 0.01088 C -0.00435 0.01389 -0.0066 0.01598 -0.0073 0.01922 C -0.00869 0.02431 -0.00886 0.02686 -0.01251 0.03148 C -0.01355 0.03287 -0.01459 0.03426 -0.01563 0.03565 C -0.01633 0.03704 -0.01685 0.03866 -0.01754 0.03982 C -0.02813 0.05556 -0.01997 0.04028 -0.02796 0.05625 C -0.03299 0.06644 -0.0264 0.05394 -0.03299 0.06459 C -0.03386 0.06574 -0.03438 0.06736 -0.03508 0.06875 C -0.03612 0.07014 -0.03733 0.0713 -0.0382 0.07269 C -0.03976 0.07547 -0.04098 0.07824 -0.04237 0.08102 L -0.04445 0.08519 L -0.04653 0.09329 C -0.04688 0.09468 -0.04723 0.09607 -0.04758 0.09746 C -0.04775 0.09977 -0.0481 0.10209 -0.04844 0.1044 C -0.04914 0.10764 -0.04949 0.10834 -0.05053 0.11135 L -0.14133 0.10996 L -0.19063 1.48148E-6 L -0.14133 -0.11666 L -0.04549 -0.11273 L -7.5E-6 1.48148E-6 Z " pathEditMode="relative" ptsTypes="AAAAAAAAAAAAAAAAAAAAAA">
                                      <p:cBhvr>
                                        <p:cTn id="2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07407E-6 L 5.27778E-6 4.07407E-6 L -0.08246 -0.00139 C -0.13645 -0.00301 -0.07152 -0.00278 -0.09895 -0.00278 L -0.14322 -0.11412 L -0.09288 -0.22662 L 0.00296 -0.21991 L 0.05053 -0.10718 L 5.27778E-6 4.07407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0023 C -0.00104 -0.0037 -0.00209 -0.00741 -0.00313 -0.01111 C -0.00382 -0.01389 -0.00382 -0.01713 -0.00504 -0.01944 L -0.00816 -0.02477 C -0.01077 -0.03518 -0.00729 -0.02245 -0.01129 -0.0331 C -0.01181 -0.03449 -0.01181 -0.03588 -0.01233 -0.03727 C -0.01354 -0.04005 -0.01511 -0.04282 -0.01649 -0.04537 C -0.02309 -0.0588 -0.01268 -0.03796 -0.02153 -0.05509 C -0.02309 -0.05787 -0.02448 -0.06065 -0.0257 -0.06343 C -0.02743 -0.06713 -0.02917 -0.0706 -0.0309 -0.0743 C -0.0316 -0.07569 -0.03299 -0.07847 -0.03299 -0.07824 C -0.03542 -0.08819 -0.03195 -0.07639 -0.03698 -0.0868 C -0.03768 -0.08796 -0.03768 -0.08958 -0.03802 -0.09074 C -0.03872 -0.09236 -0.03924 -0.09375 -0.04011 -0.09491 C -0.04219 -0.09768 -0.04375 -0.09792 -0.04636 -0.09907 C -0.0467 -0.10046 -0.04653 -0.10231 -0.0474 -0.10324 C -0.04809 -0.10417 -0.04965 -0.1037 -0.05052 -0.10463 C -0.05278 -0.10694 -0.05243 -0.10764 -0.05243 -0.11018 L -0.00313 -0.22546 L 0.09687 -0.22546 L 0.14028 -0.11018 L 0.08871 -7.40741E-7 L 1.94444E-6 -7.40741E-7 Z " pathEditMode="relative" rAng="0" ptsTypes="AAAAAAAAAAAAAAAAAAAAAAAA">
                                      <p:cBhvr>
                                        <p:cTn id="26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5556 -0.11528 L 0.15452 -0.11274 L 0.19688 0.00416 L 0.14115 0.11412 L 0.04931 0.11134 L 2.77778E-7 3.33333E-6 Z " pathEditMode="relative" ptsTypes="AAAAAAA">
                                      <p:cBhvr>
                                        <p:cTn id="28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5154" y="545419"/>
            <a:ext cx="2974854" cy="498958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1736" y="6309320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88789" y="824686"/>
            <a:ext cx="4279380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7835401" y="2193487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391368" y="1112579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530921" y="1873980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7835401" y="3017526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-17097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НАЦИОНАЛЬНАЯ  ТЕХНОЛОГИЧЕСКАЯ  ИНИЦИАТИВА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 программы развития МБОУ г. Новосибирска СОШ № 82 </a:t>
            </a:r>
          </a:p>
          <a:p>
            <a:pPr lvl="0" algn="ctr" defTabSz="914321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на период 2019-2022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г.г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.:</a:t>
            </a:r>
            <a:r>
              <a:rPr lang="ru-RU" b="1" i="1" dirty="0" smtClean="0">
                <a:solidFill>
                  <a:srgbClr val="003462">
                    <a:lumMod val="90000"/>
                    <a:lumOff val="10000"/>
                  </a:srgbClr>
                </a:solidFill>
                <a:latin typeface="Mistral" panose="03090702030407020403" pitchFamily="66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solidFill>
                  <a:srgbClr val="003462">
                    <a:lumMod val="90000"/>
                    <a:lumOff val="10000"/>
                  </a:srgbClr>
                </a:solidFill>
                <a:latin typeface="Mistral" panose="03090702030407020403" pitchFamily="66" charset="0"/>
                <a:cs typeface="Calibri" panose="020F0502020204030204" pitchFamily="34" charset="0"/>
              </a:rPr>
              <a:t>«СПИН-ОФФ»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4719288" y="3188404"/>
            <a:ext cx="1292872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1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endParaRPr kumimoji="0" sz="687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54" y="103534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243892" y="3276796"/>
            <a:ext cx="252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Проектный полигон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Лаборатория 4к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Бизнес-инкубатор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 w="3175">
                <a:solidFill>
                  <a:srgbClr val="7030A0"/>
                </a:solidFill>
              </a:ln>
              <a:solidFill>
                <a:srgbClr val="F7593B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3384" y="1969269"/>
            <a:ext cx="34251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Академия </a:t>
            </a:r>
            <a:r>
              <a:rPr kumimoji="0" lang="en-US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World-skills</a:t>
            </a:r>
            <a:endParaRPr kumimoji="0" lang="ru-RU" sz="1600" b="1" i="0" u="none" strike="noStrike" kern="1200" cap="none" spc="0" normalizeH="0" baseline="0" noProof="0" dirty="0" smtClean="0">
              <a:ln w="3175">
                <a:solidFill>
                  <a:srgbClr val="FFFFFF"/>
                </a:solidFill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Профпробы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STEM-</a:t>
            </a: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лаборатории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Чемпионские мастерские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 w="3175">
                <a:solidFill>
                  <a:srgbClr val="7030A0"/>
                </a:solidFill>
              </a:ln>
              <a:solidFill>
                <a:srgbClr val="F7593B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56896" y="2210264"/>
            <a:ext cx="248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Лаборатория НТИ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Технопарк</a:t>
            </a:r>
            <a:endParaRPr kumimoji="0" lang="ru-RU" sz="1600" b="1" i="0" u="none" strike="noStrike" kern="1200" cap="none" spc="0" normalizeH="0" baseline="0" noProof="0" dirty="0">
              <a:ln w="3175">
                <a:solidFill>
                  <a:srgbClr val="7030A0"/>
                </a:solidFill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30406" y="3504191"/>
            <a:ext cx="28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solidFill>
                    <a:srgbClr val="FFFFFF"/>
                  </a:solidFill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Академия наставников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 w="3175">
                <a:solidFill>
                  <a:srgbClr val="7030A0"/>
                </a:solidFill>
              </a:ln>
              <a:solidFill>
                <a:srgbClr val="F7593B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98" y="880020"/>
            <a:ext cx="2974854" cy="4989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38205"/>
            <a:ext cx="914399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ПРАКТИЧЕСКОЙ РЕАЛИЗАЦИИ…БЛОК ПРАКТИЧЕСКОЙ РЕАЛИЗАЦИИ…БЛОК ПРАКТИЧЕСКОЙ  РЕАЛИЗАЦИИ…</a:t>
            </a:r>
            <a:endParaRPr lang="ru-RU" sz="11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08" y="5841013"/>
            <a:ext cx="835224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249" y="5805503"/>
            <a:ext cx="835224" cy="83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174" y="4797152"/>
            <a:ext cx="14525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Проектные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763" y="4717527"/>
            <a:ext cx="81785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207" y="734947"/>
            <a:ext cx="1012024" cy="1408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750" y="5136530"/>
            <a:ext cx="26757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HeroicExtremeRightFacing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Учитель будущего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Школа-лаборатория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Сетевой акселератор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Инклюзивный трамплин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0671" y="5105960"/>
            <a:ext cx="29707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Технологическое лидерство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Технолифт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Иннопрактика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VUCA-</a:t>
            </a:r>
            <a:r>
              <a:rPr lang="ru-RU" b="1" dirty="0" smtClean="0">
                <a:solidFill>
                  <a:srgbClr val="002060"/>
                </a:solidFill>
              </a:rPr>
              <a:t>баланс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" y="124234"/>
            <a:ext cx="633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4" y="33233"/>
            <a:ext cx="7462151" cy="6791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08" y="2768503"/>
            <a:ext cx="7694032" cy="37831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1694" y="3017526"/>
            <a:ext cx="47900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1736" y="6309320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7835401" y="2193487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391368" y="1112579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530921" y="1873980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7835401" y="3017526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4445976" y="4044693"/>
            <a:ext cx="2061020" cy="13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9872" y="4044693"/>
            <a:ext cx="227825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054982" y="4189797"/>
            <a:ext cx="365579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445975" y="1114862"/>
            <a:ext cx="0" cy="447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" y="-170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21">
              <a:defRPr/>
            </a:pPr>
            <a:r>
              <a:rPr lang="ru-RU" sz="1200" dirty="0">
                <a:solidFill>
                  <a:srgbClr val="0C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 ТЕХНОЛОГИЧЕСКАЯ  ИНИЦИАТИВА</a:t>
            </a:r>
          </a:p>
          <a:p>
            <a:pPr lvl="0" algn="ctr" defTabSz="914321">
              <a:defRPr/>
            </a:pP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программы развития МБОУ г. Новосибирска СОШ № 82 </a:t>
            </a:r>
          </a:p>
          <a:p>
            <a:pPr lvl="0" algn="ctr" defTabSz="914321">
              <a:defRPr/>
            </a:pP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период 2019-2022 </a:t>
            </a:r>
            <a:r>
              <a:rPr lang="ru-RU" sz="1400" b="1" dirty="0" err="1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г.г</a:t>
            </a: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</a:t>
            </a:r>
            <a:r>
              <a:rPr lang="ru-RU" b="1" i="1" dirty="0">
                <a:solidFill>
                  <a:srgbClr val="003462">
                    <a:lumMod val="90000"/>
                    <a:lumOff val="10000"/>
                  </a:srgbClr>
                </a:solidFill>
                <a:latin typeface="Mistral" panose="03090702030407020403" pitchFamily="66" charset="0"/>
                <a:cs typeface="Calibri" panose="020F0502020204030204" pitchFamily="34" charset="0"/>
              </a:rPr>
              <a:t> «СПИН-ОФФ»</a:t>
            </a: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4719288" y="318840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1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endParaRPr kumimoji="0" sz="687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54" y="82990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5538250" y="1281671"/>
          <a:ext cx="2306817" cy="222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7744" y="3299483"/>
            <a:ext cx="4101018" cy="2100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560709"/>
            <a:ext cx="9144000" cy="298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2118" y="3282683"/>
            <a:ext cx="4279763" cy="292633"/>
          </a:xfrm>
          <a:prstGeom prst="rect">
            <a:avLst/>
          </a:prstGeom>
        </p:spPr>
      </p:pic>
      <p:pic>
        <p:nvPicPr>
          <p:cNvPr id="15" name="Рисунок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0275" y="5818768"/>
            <a:ext cx="707197" cy="713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4" y="1010883"/>
            <a:ext cx="1012024" cy="1408298"/>
          </a:xfrm>
          <a:prstGeom prst="rect">
            <a:avLst/>
          </a:prstGeom>
        </p:spPr>
      </p:pic>
      <p:pic>
        <p:nvPicPr>
          <p:cNvPr id="19" name="Рисунок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832" y="5859952"/>
            <a:ext cx="707197" cy="7132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8067" y="714403"/>
            <a:ext cx="4844673" cy="2072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69961" y="1043083"/>
            <a:ext cx="1589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ГРАФИК ГАРТНЕРА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6" y="130044"/>
            <a:ext cx="633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45" y="43648"/>
            <a:ext cx="9144793" cy="694394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1694" y="3017526"/>
            <a:ext cx="47900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1736" y="6309320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88789" y="824686"/>
            <a:ext cx="4279380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7835401" y="2193487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391368" y="1112579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530921" y="1873980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7835401" y="3017526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4445976" y="4044693"/>
            <a:ext cx="2061020" cy="13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9872" y="4044693"/>
            <a:ext cx="227825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054982" y="4189797"/>
            <a:ext cx="365579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-1536915" y="5915425"/>
            <a:ext cx="0" cy="167529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" y="-170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21">
              <a:defRPr/>
            </a:pPr>
            <a:r>
              <a:rPr lang="ru-RU" sz="1200" dirty="0">
                <a:solidFill>
                  <a:srgbClr val="0C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 ТЕХНОЛОГИЧЕСКАЯ  ИНИЦИАТИВА</a:t>
            </a:r>
          </a:p>
          <a:p>
            <a:pPr lvl="0" algn="ctr" defTabSz="914321">
              <a:defRPr/>
            </a:pP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программы развития МБОУ г. Новосибирска СОШ № 82 </a:t>
            </a:r>
          </a:p>
          <a:p>
            <a:pPr lvl="0" algn="ctr" defTabSz="914321">
              <a:defRPr/>
            </a:pP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период 2019-2022 </a:t>
            </a:r>
            <a:r>
              <a:rPr lang="ru-RU" sz="1400" b="1" dirty="0" err="1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г.г</a:t>
            </a:r>
            <a:r>
              <a:rPr lang="ru-RU" sz="1400" b="1" dirty="0">
                <a:solidFill>
                  <a:srgbClr val="003462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</a:t>
            </a:r>
            <a:r>
              <a:rPr lang="ru-RU" b="1" i="1" dirty="0">
                <a:solidFill>
                  <a:srgbClr val="003462">
                    <a:lumMod val="90000"/>
                    <a:lumOff val="10000"/>
                  </a:srgbClr>
                </a:solidFill>
                <a:latin typeface="Mistral" panose="03090702030407020403" pitchFamily="66" charset="0"/>
                <a:cs typeface="Calibri" panose="020F0502020204030204" pitchFamily="34" charset="0"/>
              </a:rPr>
              <a:t> «СПИН-ОФФ»</a:t>
            </a: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4719288" y="318840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1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endParaRPr kumimoji="0" sz="687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16" y="26386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5538250" y="1281671"/>
          <a:ext cx="2306817" cy="222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3632" y="754417"/>
            <a:ext cx="543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программы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pr-ru-gpt-msk.1c.ru/upload/iblock/704/KPI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" y="1275509"/>
            <a:ext cx="9086160" cy="49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9" y="6525012"/>
            <a:ext cx="9123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эффективности…оценка эффективности…оценка эффективности…оценка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159286">
            <a:off x="8457459" y="2811790"/>
            <a:ext cx="847417" cy="743776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592636">
            <a:off x="8429240" y="3993604"/>
            <a:ext cx="847417" cy="743776"/>
          </a:xfrm>
          <a:prstGeom prst="rect">
            <a:avLst/>
          </a:prstGeom>
        </p:spPr>
      </p:pic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829626">
            <a:off x="8404145" y="1812476"/>
            <a:ext cx="853514" cy="743776"/>
          </a:xfrm>
          <a:prstGeom prst="rect">
            <a:avLst/>
          </a:prstGeom>
        </p:spPr>
      </p:pic>
      <p:pic>
        <p:nvPicPr>
          <p:cNvPr id="16" name="Рисунок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033" y="6094662"/>
            <a:ext cx="538380" cy="5383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6919" y="796247"/>
            <a:ext cx="968504" cy="1105725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041466">
            <a:off x="1612544" y="6065880"/>
            <a:ext cx="577244" cy="577244"/>
          </a:xfrm>
          <a:prstGeom prst="rect">
            <a:avLst/>
          </a:prstGeom>
        </p:spPr>
      </p:pic>
      <p:pic>
        <p:nvPicPr>
          <p:cNvPr id="21" name="Рисунок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4327389">
            <a:off x="4933408" y="5958387"/>
            <a:ext cx="659028" cy="659028"/>
          </a:xfrm>
          <a:prstGeom prst="rect">
            <a:avLst/>
          </a:prstGeom>
        </p:spPr>
      </p:pic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51157" y="5881856"/>
            <a:ext cx="707197" cy="713294"/>
          </a:xfrm>
          <a:prstGeom prst="rect">
            <a:avLst/>
          </a:prstGeom>
        </p:spPr>
      </p:pic>
      <p:pic>
        <p:nvPicPr>
          <p:cNvPr id="24" name="Рисунок 2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9928114">
            <a:off x="8316370" y="5199935"/>
            <a:ext cx="707197" cy="713294"/>
          </a:xfrm>
          <a:prstGeom prst="rect">
            <a:avLst/>
          </a:prstGeom>
        </p:spPr>
      </p:pic>
      <p:pic>
        <p:nvPicPr>
          <p:cNvPr id="25" name="Рисунок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5747" y="5842240"/>
            <a:ext cx="835224" cy="835224"/>
          </a:xfrm>
          <a:prstGeom prst="rect">
            <a:avLst/>
          </a:prstGeom>
        </p:spPr>
      </p:pic>
      <p:pic>
        <p:nvPicPr>
          <p:cNvPr id="26" name="Рисунок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7256" y="5996806"/>
            <a:ext cx="609653" cy="609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082" y="3145121"/>
            <a:ext cx="11374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Целевые </a:t>
            </a:r>
          </a:p>
          <a:p>
            <a:pPr algn="ctr"/>
            <a:r>
              <a:rPr lang="ru-RU" sz="1200" dirty="0" smtClean="0"/>
              <a:t>индикаторы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8281" y="4259678"/>
            <a:ext cx="144308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Венчурная </a:t>
            </a:r>
          </a:p>
          <a:p>
            <a:pPr algn="ctr"/>
            <a:r>
              <a:rPr lang="ru-RU" sz="1200" dirty="0" smtClean="0"/>
              <a:t>привлекательность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67368" y="4891751"/>
            <a:ext cx="1105111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Продвижение</a:t>
            </a:r>
          </a:p>
          <a:p>
            <a:pPr algn="ctr"/>
            <a:r>
              <a:rPr lang="ru-RU" sz="1200" dirty="0" smtClean="0"/>
              <a:t>технологий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9794" y="3315602"/>
            <a:ext cx="105490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«Патентный»</a:t>
            </a:r>
          </a:p>
          <a:p>
            <a:pPr algn="ctr"/>
            <a:r>
              <a:rPr lang="ru-RU" sz="1200" dirty="0" smtClean="0"/>
              <a:t>фонд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327073" y="5589644"/>
            <a:ext cx="1690611" cy="523220"/>
          </a:xfrm>
          <a:prstGeom prst="rect">
            <a:avLst/>
          </a:prstGeom>
          <a:solidFill>
            <a:srgbClr val="96FC9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ТехУспех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smtClean="0"/>
              <a:t>рейтинг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965482" y="3879228"/>
            <a:ext cx="1977759" cy="15671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K P I</a:t>
            </a:r>
            <a:endParaRPr lang="ru-RU" sz="5400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4825" y="3722154"/>
            <a:ext cx="1160831" cy="461665"/>
          </a:xfrm>
          <a:prstGeom prst="rect">
            <a:avLst/>
          </a:prstGeom>
          <a:solidFill>
            <a:srgbClr val="CBFDC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</a:t>
            </a:r>
          </a:p>
          <a:p>
            <a:pPr algn="ctr"/>
            <a:r>
              <a:rPr lang="ru-RU" sz="1200" dirty="0" smtClean="0"/>
              <a:t>стейкхолдеров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72796" y="3819169"/>
            <a:ext cx="1398103" cy="276999"/>
          </a:xfrm>
          <a:prstGeom prst="rect">
            <a:avLst/>
          </a:prstGeom>
          <a:solidFill>
            <a:srgbClr val="DDCBE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 err="1" smtClean="0"/>
              <a:t>эндаумента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311380" y="5643652"/>
            <a:ext cx="19390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сертифицированных </a:t>
            </a:r>
          </a:p>
          <a:p>
            <a:pPr algn="ctr"/>
            <a:r>
              <a:rPr lang="ru-RU" sz="1200" dirty="0" smtClean="0"/>
              <a:t>компетенций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789235" y="4859151"/>
            <a:ext cx="1025296" cy="307777"/>
          </a:xfrm>
          <a:prstGeom prst="rect">
            <a:avLst/>
          </a:prstGeom>
          <a:solidFill>
            <a:srgbClr val="CBFDC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Рэнкинг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4974" y="2251925"/>
            <a:ext cx="21549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Доля обучающихся в формате</a:t>
            </a:r>
          </a:p>
          <a:p>
            <a:r>
              <a:rPr lang="ru-RU" sz="1200" dirty="0" smtClean="0"/>
              <a:t> урока технологии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-27787" y="1372304"/>
            <a:ext cx="23391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ГИА и ЕГЭ по предметам </a:t>
            </a:r>
          </a:p>
          <a:p>
            <a:r>
              <a:rPr lang="ru-RU" sz="1200" dirty="0" err="1" smtClean="0"/>
              <a:t>инж-технологич</a:t>
            </a:r>
            <a:r>
              <a:rPr lang="ru-RU" sz="1200" dirty="0" smtClean="0"/>
              <a:t> направленности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88208" y="1858915"/>
            <a:ext cx="22601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Доля выпускников, выбравших </a:t>
            </a:r>
          </a:p>
          <a:p>
            <a:r>
              <a:rPr lang="ru-RU" sz="1200" dirty="0" err="1" smtClean="0"/>
              <a:t>инж-технич</a:t>
            </a:r>
            <a:r>
              <a:rPr lang="ru-RU" sz="1200" dirty="0" smtClean="0"/>
              <a:t> специальности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125398" y="2520357"/>
            <a:ext cx="24033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Доля участников в мероприятиях </a:t>
            </a:r>
          </a:p>
          <a:p>
            <a:pPr algn="ctr"/>
            <a:r>
              <a:rPr lang="ru-RU" sz="1200" dirty="0" smtClean="0"/>
              <a:t>движения НТИ</a:t>
            </a:r>
            <a:endParaRPr lang="ru-RU" sz="12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0" y="49600"/>
            <a:ext cx="636046" cy="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3" y="912078"/>
            <a:ext cx="8700682" cy="57218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1693" y="754417"/>
            <a:ext cx="84406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1694" y="3017526"/>
            <a:ext cx="47900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1736" y="6309320"/>
            <a:ext cx="844583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89"/>
          <p:cNvSpPr/>
          <p:nvPr/>
        </p:nvSpPr>
        <p:spPr>
          <a:xfrm>
            <a:off x="4856867" y="5400220"/>
            <a:ext cx="1047079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115616" y="5980741"/>
            <a:ext cx="3312873" cy="45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2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2457501" y="5980742"/>
            <a:ext cx="1682451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43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441431" y="1271025"/>
            <a:ext cx="4127961" cy="15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67032" y="3422371"/>
            <a:ext cx="4605347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71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0836" y="855687"/>
            <a:ext cx="4279380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hape 275"/>
          <p:cNvSpPr/>
          <p:nvPr/>
        </p:nvSpPr>
        <p:spPr>
          <a:xfrm>
            <a:off x="7835401" y="2193487"/>
            <a:ext cx="1017548" cy="2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7411023" y="1423066"/>
            <a:ext cx="1291547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5391368" y="1112579"/>
            <a:ext cx="182431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Shape 280"/>
          <p:cNvSpPr/>
          <p:nvPr/>
        </p:nvSpPr>
        <p:spPr>
          <a:xfrm>
            <a:off x="5749978" y="1484354"/>
            <a:ext cx="120890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4530921" y="1873980"/>
            <a:ext cx="1187962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5749978" y="2193487"/>
            <a:ext cx="1208909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7835401" y="3017526"/>
            <a:ext cx="956907" cy="4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9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7411023" y="2166876"/>
            <a:ext cx="1242473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6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36690" y="2538082"/>
            <a:ext cx="3820841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9" b="1" i="0" u="sng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4445976" y="4044693"/>
            <a:ext cx="2061020" cy="13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9872" y="4044693"/>
            <a:ext cx="227825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86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054982" y="4189797"/>
            <a:ext cx="365579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445975" y="1114862"/>
            <a:ext cx="0" cy="447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" y="-170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НАЦИОНАЛЬНАЯ  ТЕХНОЛОГИЧЕСКАЯ  ИНИЦИАТИВА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 программы развития МБОУ г. Новосибирска СОШ № 82 </a:t>
            </a:r>
          </a:p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на период 2019-2022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г.г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.: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3462">
                    <a:lumMod val="90000"/>
                    <a:lumOff val="10000"/>
                  </a:srgbClr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Calibri" panose="020F0502020204030204" pitchFamily="34" charset="0"/>
              </a:rPr>
              <a:t> «СПИН-ОФФ»</a:t>
            </a:r>
          </a:p>
        </p:txBody>
      </p:sp>
      <p:sp>
        <p:nvSpPr>
          <p:cNvPr id="76" name="Shape 190"/>
          <p:cNvSpPr/>
          <p:nvPr/>
        </p:nvSpPr>
        <p:spPr>
          <a:xfrm>
            <a:off x="4948298" y="5980742"/>
            <a:ext cx="2692730" cy="4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5380406" y="5589644"/>
            <a:ext cx="1664553" cy="3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marL="0" marR="0" lvl="0" indent="0" algn="ct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72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4719288" y="318840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5669215" y="2984389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9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506995" y="3773014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295168" y="3796571"/>
            <a:ext cx="2237272" cy="39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233832" y="3671947"/>
            <a:ext cx="1203138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4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056135" y="3796571"/>
            <a:ext cx="1169787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pPr marL="0" marR="0" lvl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1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endParaRPr kumimoji="0" sz="687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62" y="64958"/>
            <a:ext cx="631413" cy="63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700" y="3134021"/>
            <a:ext cx="1055776" cy="1055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26222" y="4198942"/>
            <a:ext cx="3009398" cy="307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Официальный сайт: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www.s-82.ru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" y="6563229"/>
            <a:ext cx="9144794" cy="30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4169" y="2917014"/>
            <a:ext cx="277377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ИЗОБРЕТАТЕЛЬ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7593B">
                    <a:lumMod val="75000"/>
                  </a:srgbClr>
                </a:solidFill>
                <a:latin typeface="Calibri"/>
              </a:rPr>
              <a:t>Анастасия Николаевна Романова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учитель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701" y="2716689"/>
            <a:ext cx="2710807" cy="738664"/>
          </a:xfrm>
          <a:prstGeom prst="rect">
            <a:avLst/>
          </a:prstGeom>
          <a:solidFill>
            <a:srgbClr val="CBFDC3"/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F4E"/>
                </a:solidFill>
                <a:effectLst/>
                <a:uLnTx/>
                <a:uFillTx/>
                <a:latin typeface="Calibri"/>
              </a:rPr>
              <a:t>ИЗОБРЕТАТЕЛЬ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418F4E"/>
                </a:solidFill>
                <a:latin typeface="Calibri"/>
              </a:rPr>
              <a:t>Екатерина Геннадьевна Киреева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418F4E"/>
                </a:solidFill>
                <a:latin typeface="Calibri"/>
              </a:rPr>
              <a:t>педагог-психолог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18F4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515" y="5674557"/>
            <a:ext cx="242489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ИНЖЕНЕР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</a:rPr>
              <a:t>Павел Михайлович Фёдоров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учитель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9822" y="4830566"/>
            <a:ext cx="3151824" cy="738664"/>
          </a:xfrm>
          <a:prstGeom prst="rect">
            <a:avLst/>
          </a:prstGeom>
          <a:solidFill>
            <a:srgbClr val="CBFDC3"/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F4E"/>
                </a:solidFill>
                <a:effectLst/>
                <a:uLnTx/>
                <a:uFillTx/>
                <a:latin typeface="Calibri"/>
              </a:rPr>
              <a:t>ИНЖЕНЕР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418F4E"/>
                </a:solidFill>
                <a:latin typeface="Calibri"/>
              </a:rPr>
              <a:t>Ирина Владимировна Добровольская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418F4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18F4E"/>
                </a:solidFill>
                <a:latin typeface="Calibri"/>
              </a:rPr>
              <a:t>з</a:t>
            </a:r>
            <a:r>
              <a:rPr lang="ru-RU" sz="1400" b="1" dirty="0" smtClean="0">
                <a:solidFill>
                  <a:srgbClr val="418F4E"/>
                </a:solidFill>
                <a:latin typeface="Calibri"/>
              </a:rPr>
              <a:t>аместитель директора по ВР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18F4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1714" y="2386550"/>
            <a:ext cx="261180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ТЕХНОБРОКЕР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rgbClr val="F7593B">
                    <a:lumMod val="75000"/>
                  </a:srgbClr>
                </a:solidFill>
                <a:latin typeface="Calibri"/>
              </a:rPr>
              <a:t>Елена Владимировна Минаева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dirty="0" smtClean="0">
                <a:ln>
                  <a:noFill/>
                </a:ln>
                <a:solidFill>
                  <a:srgbClr val="F7593B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директор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593B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6" y="1208755"/>
            <a:ext cx="1034094" cy="126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92" y="3837639"/>
            <a:ext cx="1017317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86" y="3850446"/>
            <a:ext cx="900394" cy="11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68" y="1840864"/>
            <a:ext cx="850959" cy="11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40" y="1614541"/>
            <a:ext cx="992090" cy="115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721" y="4650862"/>
            <a:ext cx="877243" cy="1156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789" y="4953858"/>
            <a:ext cx="275537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ТЕХНОБРОКЕР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Лилия Александровна Фёдорова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ачальник отдела НМР</a:t>
            </a:r>
            <a:endParaRPr lang="ru-RU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2" y="130044"/>
            <a:ext cx="633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7462" y="831624"/>
            <a:ext cx="2967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Архитектура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82123" y="822631"/>
            <a:ext cx="2267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9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431</Words>
  <Application>Microsoft Office PowerPoint</Application>
  <PresentationFormat>Экран (4:3)</PresentationFormat>
  <Paragraphs>182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Chevin Pro Light</vt:lpstr>
      <vt:lpstr>Chevin Pro Thin</vt:lpstr>
      <vt:lpstr>Microsoft Sans Serif</vt:lpstr>
      <vt:lpstr>Mistral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города Новосибирска  Средняя общеобразовательная школа № 82  Домашнее задание № 3</dc:title>
  <dc:creator>Федорова Лилия</dc:creator>
  <cp:lastModifiedBy>User</cp:lastModifiedBy>
  <cp:revision>245</cp:revision>
  <cp:lastPrinted>2020-03-04T08:33:48Z</cp:lastPrinted>
  <dcterms:created xsi:type="dcterms:W3CDTF">2019-10-14T16:12:55Z</dcterms:created>
  <dcterms:modified xsi:type="dcterms:W3CDTF">2020-03-04T08:41:34Z</dcterms:modified>
</cp:coreProperties>
</file>